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364" r:id="rId3"/>
    <p:sldId id="398" r:id="rId4"/>
    <p:sldId id="395" r:id="rId5"/>
    <p:sldId id="368" r:id="rId6"/>
    <p:sldId id="367" r:id="rId7"/>
    <p:sldId id="394" r:id="rId8"/>
    <p:sldId id="380" r:id="rId9"/>
    <p:sldId id="403" r:id="rId10"/>
    <p:sldId id="404" r:id="rId11"/>
    <p:sldId id="396" r:id="rId12"/>
    <p:sldId id="365" r:id="rId13"/>
    <p:sldId id="381" r:id="rId14"/>
    <p:sldId id="382" r:id="rId15"/>
    <p:sldId id="372" r:id="rId16"/>
    <p:sldId id="373" r:id="rId17"/>
    <p:sldId id="374" r:id="rId18"/>
    <p:sldId id="405" r:id="rId19"/>
    <p:sldId id="375" r:id="rId20"/>
    <p:sldId id="376" r:id="rId21"/>
    <p:sldId id="406" r:id="rId22"/>
    <p:sldId id="399" r:id="rId23"/>
    <p:sldId id="400" r:id="rId24"/>
    <p:sldId id="378" r:id="rId25"/>
    <p:sldId id="379" r:id="rId26"/>
    <p:sldId id="385" r:id="rId27"/>
    <p:sldId id="384" r:id="rId28"/>
    <p:sldId id="386" r:id="rId29"/>
    <p:sldId id="401" r:id="rId30"/>
    <p:sldId id="402" r:id="rId31"/>
    <p:sldId id="388" r:id="rId32"/>
    <p:sldId id="389" r:id="rId33"/>
    <p:sldId id="397" r:id="rId34"/>
    <p:sldId id="390" r:id="rId35"/>
    <p:sldId id="393" r:id="rId36"/>
    <p:sldId id="391" r:id="rId37"/>
    <p:sldId id="257"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09" autoAdjust="0"/>
    <p:restoredTop sz="94660"/>
  </p:normalViewPr>
  <p:slideViewPr>
    <p:cSldViewPr snapToGrid="0">
      <p:cViewPr varScale="1">
        <p:scale>
          <a:sx n="118" d="100"/>
          <a:sy n="118" d="100"/>
        </p:scale>
        <p:origin x="68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ata11.xml.rels><?xml version="1.0" encoding="UTF-8" standalone="yes"?>
<Relationships xmlns="http://schemas.openxmlformats.org/package/2006/relationships"><Relationship Id="rId8" Type="http://schemas.openxmlformats.org/officeDocument/2006/relationships/image" Target="../media/image92.sv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diagrams/_rels/data12.xml.rels><?xml version="1.0" encoding="UTF-8" standalone="yes"?>
<Relationships xmlns="http://schemas.openxmlformats.org/package/2006/relationships"><Relationship Id="rId8" Type="http://schemas.openxmlformats.org/officeDocument/2006/relationships/image" Target="../media/image100.sv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svg"/><Relationship Id="rId1" Type="http://schemas.openxmlformats.org/officeDocument/2006/relationships/image" Target="../media/image93.png"/><Relationship Id="rId6" Type="http://schemas.openxmlformats.org/officeDocument/2006/relationships/image" Target="../media/image98.svg"/><Relationship Id="rId5" Type="http://schemas.openxmlformats.org/officeDocument/2006/relationships/image" Target="../media/image97.png"/><Relationship Id="rId4" Type="http://schemas.openxmlformats.org/officeDocument/2006/relationships/image" Target="../media/image96.svg"/></Relationships>
</file>

<file path=ppt/diagrams/_rels/data13.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ata14.xml.rels><?xml version="1.0" encoding="UTF-8" standalone="yes"?>
<Relationships xmlns="http://schemas.openxmlformats.org/package/2006/relationships"><Relationship Id="rId8" Type="http://schemas.openxmlformats.org/officeDocument/2006/relationships/image" Target="../media/image62.sv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sv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svg"/><Relationship Id="rId4" Type="http://schemas.openxmlformats.org/officeDocument/2006/relationships/image" Target="../media/image58.svg"/><Relationship Id="rId9" Type="http://schemas.openxmlformats.org/officeDocument/2006/relationships/image" Target="../media/image63.png"/><Relationship Id="rId14" Type="http://schemas.openxmlformats.org/officeDocument/2006/relationships/image" Target="../media/image68.svg"/></Relationships>
</file>

<file path=ppt/diagrams/_rels/data15.xml.rels><?xml version="1.0" encoding="UTF-8" standalone="yes"?>
<Relationships xmlns="http://schemas.openxmlformats.org/package/2006/relationships"><Relationship Id="rId8" Type="http://schemas.openxmlformats.org/officeDocument/2006/relationships/image" Target="../media/image116.svg"/><Relationship Id="rId3" Type="http://schemas.openxmlformats.org/officeDocument/2006/relationships/image" Target="../media/image111.png"/><Relationship Id="rId7" Type="http://schemas.openxmlformats.org/officeDocument/2006/relationships/image" Target="../media/image115.png"/><Relationship Id="rId12" Type="http://schemas.openxmlformats.org/officeDocument/2006/relationships/image" Target="../media/image120.svg"/><Relationship Id="rId2" Type="http://schemas.openxmlformats.org/officeDocument/2006/relationships/image" Target="../media/image110.svg"/><Relationship Id="rId1" Type="http://schemas.openxmlformats.org/officeDocument/2006/relationships/image" Target="../media/image109.png"/><Relationship Id="rId6" Type="http://schemas.openxmlformats.org/officeDocument/2006/relationships/image" Target="../media/image114.svg"/><Relationship Id="rId11" Type="http://schemas.openxmlformats.org/officeDocument/2006/relationships/image" Target="../media/image119.png"/><Relationship Id="rId5" Type="http://schemas.openxmlformats.org/officeDocument/2006/relationships/image" Target="../media/image113.png"/><Relationship Id="rId10" Type="http://schemas.openxmlformats.org/officeDocument/2006/relationships/image" Target="../media/image118.svg"/><Relationship Id="rId4" Type="http://schemas.openxmlformats.org/officeDocument/2006/relationships/image" Target="../media/image112.svg"/><Relationship Id="rId9" Type="http://schemas.openxmlformats.org/officeDocument/2006/relationships/image" Target="../media/image117.png"/></Relationships>
</file>

<file path=ppt/diagrams/_rels/data16.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ata17.xml.rels><?xml version="1.0" encoding="UTF-8" standalone="yes"?>
<Relationships xmlns="http://schemas.openxmlformats.org/package/2006/relationships"><Relationship Id="rId8" Type="http://schemas.openxmlformats.org/officeDocument/2006/relationships/image" Target="../media/image128.svg"/><Relationship Id="rId3" Type="http://schemas.openxmlformats.org/officeDocument/2006/relationships/image" Target="../media/image123.png"/><Relationship Id="rId7" Type="http://schemas.openxmlformats.org/officeDocument/2006/relationships/image" Target="../media/image127.png"/><Relationship Id="rId12" Type="http://schemas.openxmlformats.org/officeDocument/2006/relationships/image" Target="../media/image132.svg"/><Relationship Id="rId2" Type="http://schemas.openxmlformats.org/officeDocument/2006/relationships/image" Target="../media/image122.svg"/><Relationship Id="rId1" Type="http://schemas.openxmlformats.org/officeDocument/2006/relationships/image" Target="../media/image121.png"/><Relationship Id="rId6" Type="http://schemas.openxmlformats.org/officeDocument/2006/relationships/image" Target="../media/image126.svg"/><Relationship Id="rId11" Type="http://schemas.openxmlformats.org/officeDocument/2006/relationships/image" Target="../media/image131.png"/><Relationship Id="rId5" Type="http://schemas.openxmlformats.org/officeDocument/2006/relationships/image" Target="../media/image125.png"/><Relationship Id="rId10" Type="http://schemas.openxmlformats.org/officeDocument/2006/relationships/image" Target="../media/image130.svg"/><Relationship Id="rId4" Type="http://schemas.openxmlformats.org/officeDocument/2006/relationships/image" Target="../media/image124.svg"/><Relationship Id="rId9" Type="http://schemas.openxmlformats.org/officeDocument/2006/relationships/image" Target="../media/image129.png"/></Relationships>
</file>

<file path=ppt/diagrams/_rels/data18.xml.rels><?xml version="1.0" encoding="UTF-8" standalone="yes"?>
<Relationships xmlns="http://schemas.openxmlformats.org/package/2006/relationships"><Relationship Id="rId8" Type="http://schemas.openxmlformats.org/officeDocument/2006/relationships/image" Target="../media/image140.svg"/><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image" Target="../media/image134.svg"/><Relationship Id="rId1" Type="http://schemas.openxmlformats.org/officeDocument/2006/relationships/image" Target="../media/image133.png"/><Relationship Id="rId6" Type="http://schemas.openxmlformats.org/officeDocument/2006/relationships/image" Target="../media/image138.svg"/><Relationship Id="rId5" Type="http://schemas.openxmlformats.org/officeDocument/2006/relationships/image" Target="../media/image137.png"/><Relationship Id="rId10" Type="http://schemas.openxmlformats.org/officeDocument/2006/relationships/image" Target="../media/image142.svg"/><Relationship Id="rId4" Type="http://schemas.openxmlformats.org/officeDocument/2006/relationships/image" Target="../media/image136.svg"/><Relationship Id="rId9" Type="http://schemas.openxmlformats.org/officeDocument/2006/relationships/image" Target="../media/image141.png"/></Relationships>
</file>

<file path=ppt/diagrams/_rels/data19.xml.rels><?xml version="1.0" encoding="UTF-8" standalone="yes"?>
<Relationships xmlns="http://schemas.openxmlformats.org/package/2006/relationships"><Relationship Id="rId8" Type="http://schemas.openxmlformats.org/officeDocument/2006/relationships/image" Target="../media/image148.svg"/><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image" Target="../media/image94.svg"/><Relationship Id="rId1" Type="http://schemas.openxmlformats.org/officeDocument/2006/relationships/image" Target="../media/image93.png"/><Relationship Id="rId6" Type="http://schemas.openxmlformats.org/officeDocument/2006/relationships/image" Target="../media/image146.svg"/><Relationship Id="rId5" Type="http://schemas.openxmlformats.org/officeDocument/2006/relationships/image" Target="../media/image145.png"/><Relationship Id="rId4" Type="http://schemas.openxmlformats.org/officeDocument/2006/relationships/image" Target="../media/image144.svg"/></Relationships>
</file>

<file path=ppt/diagrams/_rels/data2.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20.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diagrams/_rels/data21.xml.rels><?xml version="1.0" encoding="UTF-8" standalone="yes"?>
<Relationships xmlns="http://schemas.openxmlformats.org/package/2006/relationships"><Relationship Id="rId8" Type="http://schemas.openxmlformats.org/officeDocument/2006/relationships/image" Target="../media/image152.svg"/><Relationship Id="rId3" Type="http://schemas.openxmlformats.org/officeDocument/2006/relationships/image" Target="../media/image85.png"/><Relationship Id="rId7" Type="http://schemas.openxmlformats.org/officeDocument/2006/relationships/image" Target="../media/image151.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150.svg"/><Relationship Id="rId5" Type="http://schemas.openxmlformats.org/officeDocument/2006/relationships/image" Target="../media/image149.png"/><Relationship Id="rId10" Type="http://schemas.openxmlformats.org/officeDocument/2006/relationships/image" Target="../media/image154.svg"/><Relationship Id="rId4" Type="http://schemas.openxmlformats.org/officeDocument/2006/relationships/image" Target="../media/image86.svg"/><Relationship Id="rId9" Type="http://schemas.openxmlformats.org/officeDocument/2006/relationships/image" Target="../media/image153.png"/></Relationships>
</file>

<file path=ppt/diagrams/_rels/data22.xml.rels><?xml version="1.0" encoding="UTF-8" standalone="yes"?>
<Relationships xmlns="http://schemas.openxmlformats.org/package/2006/relationships"><Relationship Id="rId8" Type="http://schemas.openxmlformats.org/officeDocument/2006/relationships/image" Target="../media/image152.svg"/><Relationship Id="rId3" Type="http://schemas.openxmlformats.org/officeDocument/2006/relationships/image" Target="../media/image85.png"/><Relationship Id="rId7" Type="http://schemas.openxmlformats.org/officeDocument/2006/relationships/image" Target="../media/image151.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150.svg"/><Relationship Id="rId5" Type="http://schemas.openxmlformats.org/officeDocument/2006/relationships/image" Target="../media/image149.png"/><Relationship Id="rId10" Type="http://schemas.openxmlformats.org/officeDocument/2006/relationships/image" Target="../media/image154.svg"/><Relationship Id="rId4" Type="http://schemas.openxmlformats.org/officeDocument/2006/relationships/image" Target="../media/image86.svg"/><Relationship Id="rId9" Type="http://schemas.openxmlformats.org/officeDocument/2006/relationships/image" Target="../media/image153.png"/></Relationships>
</file>

<file path=ppt/diagrams/_rels/data23.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56.svg"/><Relationship Id="rId1" Type="http://schemas.openxmlformats.org/officeDocument/2006/relationships/image" Target="../media/image155.png"/><Relationship Id="rId6" Type="http://schemas.openxmlformats.org/officeDocument/2006/relationships/image" Target="../media/image158.svg"/><Relationship Id="rId5" Type="http://schemas.openxmlformats.org/officeDocument/2006/relationships/image" Target="../media/image157.png"/><Relationship Id="rId4" Type="http://schemas.openxmlformats.org/officeDocument/2006/relationships/image" Target="../media/image150.svg"/></Relationships>
</file>

<file path=ppt/diagrams/_rels/data2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svg"/><Relationship Id="rId1" Type="http://schemas.openxmlformats.org/officeDocument/2006/relationships/image" Target="../media/image159.png"/><Relationship Id="rId4" Type="http://schemas.openxmlformats.org/officeDocument/2006/relationships/image" Target="../media/image162.svg"/></Relationships>
</file>

<file path=ppt/diagrams/_rels/data25.xml.rels><?xml version="1.0" encoding="UTF-8" standalone="yes"?>
<Relationships xmlns="http://schemas.openxmlformats.org/package/2006/relationships"><Relationship Id="rId8" Type="http://schemas.openxmlformats.org/officeDocument/2006/relationships/image" Target="../media/image170.svg"/><Relationship Id="rId3" Type="http://schemas.openxmlformats.org/officeDocument/2006/relationships/image" Target="../media/image165.png"/><Relationship Id="rId7" Type="http://schemas.openxmlformats.org/officeDocument/2006/relationships/image" Target="../media/image169.png"/><Relationship Id="rId2" Type="http://schemas.openxmlformats.org/officeDocument/2006/relationships/image" Target="../media/image164.svg"/><Relationship Id="rId1" Type="http://schemas.openxmlformats.org/officeDocument/2006/relationships/image" Target="../media/image163.png"/><Relationship Id="rId6" Type="http://schemas.openxmlformats.org/officeDocument/2006/relationships/image" Target="../media/image168.svg"/><Relationship Id="rId5" Type="http://schemas.openxmlformats.org/officeDocument/2006/relationships/image" Target="../media/image167.png"/><Relationship Id="rId10" Type="http://schemas.openxmlformats.org/officeDocument/2006/relationships/image" Target="../media/image172.svg"/><Relationship Id="rId4" Type="http://schemas.openxmlformats.org/officeDocument/2006/relationships/image" Target="../media/image166.svg"/><Relationship Id="rId9" Type="http://schemas.openxmlformats.org/officeDocument/2006/relationships/image" Target="../media/image171.png"/></Relationships>
</file>

<file path=ppt/diagrams/_rels/data26.xml.rels><?xml version="1.0" encoding="UTF-8" standalone="yes"?>
<Relationships xmlns="http://schemas.openxmlformats.org/package/2006/relationships"><Relationship Id="rId8" Type="http://schemas.openxmlformats.org/officeDocument/2006/relationships/image" Target="../media/image180.svg"/><Relationship Id="rId3" Type="http://schemas.openxmlformats.org/officeDocument/2006/relationships/image" Target="../media/image175.png"/><Relationship Id="rId7" Type="http://schemas.openxmlformats.org/officeDocument/2006/relationships/image" Target="../media/image179.png"/><Relationship Id="rId2" Type="http://schemas.openxmlformats.org/officeDocument/2006/relationships/image" Target="../media/image174.svg"/><Relationship Id="rId1" Type="http://schemas.openxmlformats.org/officeDocument/2006/relationships/image" Target="../media/image173.png"/><Relationship Id="rId6" Type="http://schemas.openxmlformats.org/officeDocument/2006/relationships/image" Target="../media/image178.svg"/><Relationship Id="rId5" Type="http://schemas.openxmlformats.org/officeDocument/2006/relationships/image" Target="../media/image177.png"/><Relationship Id="rId10" Type="http://schemas.openxmlformats.org/officeDocument/2006/relationships/image" Target="../media/image181.svg"/><Relationship Id="rId4" Type="http://schemas.openxmlformats.org/officeDocument/2006/relationships/image" Target="../media/image176.svg"/><Relationship Id="rId9" Type="http://schemas.openxmlformats.org/officeDocument/2006/relationships/image" Target="../media/image81.png"/></Relationships>
</file>

<file path=ppt/diagrams/_rels/data27.xml.rels><?xml version="1.0" encoding="UTF-8" standalone="yes"?>
<Relationships xmlns="http://schemas.openxmlformats.org/package/2006/relationships"><Relationship Id="rId8" Type="http://schemas.openxmlformats.org/officeDocument/2006/relationships/image" Target="../media/image185.svg"/><Relationship Id="rId3" Type="http://schemas.openxmlformats.org/officeDocument/2006/relationships/image" Target="../media/image109.png"/><Relationship Id="rId7" Type="http://schemas.openxmlformats.org/officeDocument/2006/relationships/image" Target="../media/image184.png"/><Relationship Id="rId12" Type="http://schemas.openxmlformats.org/officeDocument/2006/relationships/image" Target="../media/image187.svg"/><Relationship Id="rId2" Type="http://schemas.openxmlformats.org/officeDocument/2006/relationships/image" Target="../media/image98.svg"/><Relationship Id="rId1" Type="http://schemas.openxmlformats.org/officeDocument/2006/relationships/image" Target="../media/image97.png"/><Relationship Id="rId6" Type="http://schemas.openxmlformats.org/officeDocument/2006/relationships/image" Target="../media/image183.svg"/><Relationship Id="rId11" Type="http://schemas.openxmlformats.org/officeDocument/2006/relationships/image" Target="../media/image186.png"/><Relationship Id="rId5" Type="http://schemas.openxmlformats.org/officeDocument/2006/relationships/image" Target="../media/image182.png"/><Relationship Id="rId10" Type="http://schemas.openxmlformats.org/officeDocument/2006/relationships/image" Target="../media/image94.svg"/><Relationship Id="rId4" Type="http://schemas.openxmlformats.org/officeDocument/2006/relationships/image" Target="../media/image110.svg"/><Relationship Id="rId9" Type="http://schemas.openxmlformats.org/officeDocument/2006/relationships/image" Target="../media/image93.png"/></Relationships>
</file>

<file path=ppt/diagrams/_rels/data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ata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ata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svg"/><Relationship Id="rId1" Type="http://schemas.openxmlformats.org/officeDocument/2006/relationships/image" Target="../media/image43.png"/><Relationship Id="rId4" Type="http://schemas.openxmlformats.org/officeDocument/2006/relationships/image" Target="../media/image46.svg"/></Relationships>
</file>

<file path=ppt/diagrams/_rels/data7.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svg"/></Relationships>
</file>

<file path=ppt/diagrams/_rels/data8.xml.rels><?xml version="1.0" encoding="UTF-8" standalone="yes"?>
<Relationships xmlns="http://schemas.openxmlformats.org/package/2006/relationships"><Relationship Id="rId8" Type="http://schemas.openxmlformats.org/officeDocument/2006/relationships/image" Target="../media/image62.sv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sv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svg"/><Relationship Id="rId4" Type="http://schemas.openxmlformats.org/officeDocument/2006/relationships/image" Target="../media/image58.svg"/><Relationship Id="rId9" Type="http://schemas.openxmlformats.org/officeDocument/2006/relationships/image" Target="../media/image63.png"/><Relationship Id="rId14" Type="http://schemas.openxmlformats.org/officeDocument/2006/relationships/image" Target="../media/image68.svg"/></Relationships>
</file>

<file path=ppt/diagrams/_rels/data9.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92.sv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100.sv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svg"/><Relationship Id="rId1" Type="http://schemas.openxmlformats.org/officeDocument/2006/relationships/image" Target="../media/image93.png"/><Relationship Id="rId6" Type="http://schemas.openxmlformats.org/officeDocument/2006/relationships/image" Target="../media/image98.svg"/><Relationship Id="rId5" Type="http://schemas.openxmlformats.org/officeDocument/2006/relationships/image" Target="../media/image97.png"/><Relationship Id="rId4" Type="http://schemas.openxmlformats.org/officeDocument/2006/relationships/image" Target="../media/image96.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62.sv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sv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svg"/><Relationship Id="rId4" Type="http://schemas.openxmlformats.org/officeDocument/2006/relationships/image" Target="../media/image58.svg"/><Relationship Id="rId9" Type="http://schemas.openxmlformats.org/officeDocument/2006/relationships/image" Target="../media/image63.png"/><Relationship Id="rId14" Type="http://schemas.openxmlformats.org/officeDocument/2006/relationships/image" Target="../media/image68.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116.svg"/><Relationship Id="rId3" Type="http://schemas.openxmlformats.org/officeDocument/2006/relationships/image" Target="../media/image111.png"/><Relationship Id="rId7" Type="http://schemas.openxmlformats.org/officeDocument/2006/relationships/image" Target="../media/image115.png"/><Relationship Id="rId12" Type="http://schemas.openxmlformats.org/officeDocument/2006/relationships/image" Target="../media/image120.svg"/><Relationship Id="rId2" Type="http://schemas.openxmlformats.org/officeDocument/2006/relationships/image" Target="../media/image110.svg"/><Relationship Id="rId1" Type="http://schemas.openxmlformats.org/officeDocument/2006/relationships/image" Target="../media/image109.png"/><Relationship Id="rId6" Type="http://schemas.openxmlformats.org/officeDocument/2006/relationships/image" Target="../media/image114.svg"/><Relationship Id="rId11" Type="http://schemas.openxmlformats.org/officeDocument/2006/relationships/image" Target="../media/image119.png"/><Relationship Id="rId5" Type="http://schemas.openxmlformats.org/officeDocument/2006/relationships/image" Target="../media/image113.png"/><Relationship Id="rId10" Type="http://schemas.openxmlformats.org/officeDocument/2006/relationships/image" Target="../media/image118.svg"/><Relationship Id="rId4" Type="http://schemas.openxmlformats.org/officeDocument/2006/relationships/image" Target="../media/image112.svg"/><Relationship Id="rId9" Type="http://schemas.openxmlformats.org/officeDocument/2006/relationships/image" Target="../media/image117.png"/></Relationships>
</file>

<file path=ppt/diagrams/_rels/drawing16.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28.svg"/><Relationship Id="rId3" Type="http://schemas.openxmlformats.org/officeDocument/2006/relationships/image" Target="../media/image123.png"/><Relationship Id="rId7" Type="http://schemas.openxmlformats.org/officeDocument/2006/relationships/image" Target="../media/image127.png"/><Relationship Id="rId12" Type="http://schemas.openxmlformats.org/officeDocument/2006/relationships/image" Target="../media/image132.svg"/><Relationship Id="rId2" Type="http://schemas.openxmlformats.org/officeDocument/2006/relationships/image" Target="../media/image122.svg"/><Relationship Id="rId1" Type="http://schemas.openxmlformats.org/officeDocument/2006/relationships/image" Target="../media/image121.png"/><Relationship Id="rId6" Type="http://schemas.openxmlformats.org/officeDocument/2006/relationships/image" Target="../media/image126.svg"/><Relationship Id="rId11" Type="http://schemas.openxmlformats.org/officeDocument/2006/relationships/image" Target="../media/image131.png"/><Relationship Id="rId5" Type="http://schemas.openxmlformats.org/officeDocument/2006/relationships/image" Target="../media/image125.png"/><Relationship Id="rId10" Type="http://schemas.openxmlformats.org/officeDocument/2006/relationships/image" Target="../media/image130.svg"/><Relationship Id="rId4" Type="http://schemas.openxmlformats.org/officeDocument/2006/relationships/image" Target="../media/image124.svg"/><Relationship Id="rId9" Type="http://schemas.openxmlformats.org/officeDocument/2006/relationships/image" Target="../media/image129.png"/></Relationships>
</file>

<file path=ppt/diagrams/_rels/drawing18.xml.rels><?xml version="1.0" encoding="UTF-8" standalone="yes"?>
<Relationships xmlns="http://schemas.openxmlformats.org/package/2006/relationships"><Relationship Id="rId8" Type="http://schemas.openxmlformats.org/officeDocument/2006/relationships/image" Target="../media/image140.svg"/><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image" Target="../media/image134.svg"/><Relationship Id="rId1" Type="http://schemas.openxmlformats.org/officeDocument/2006/relationships/image" Target="../media/image133.png"/><Relationship Id="rId6" Type="http://schemas.openxmlformats.org/officeDocument/2006/relationships/image" Target="../media/image138.svg"/><Relationship Id="rId5" Type="http://schemas.openxmlformats.org/officeDocument/2006/relationships/image" Target="../media/image137.png"/><Relationship Id="rId10" Type="http://schemas.openxmlformats.org/officeDocument/2006/relationships/image" Target="../media/image142.svg"/><Relationship Id="rId4" Type="http://schemas.openxmlformats.org/officeDocument/2006/relationships/image" Target="../media/image136.svg"/><Relationship Id="rId9" Type="http://schemas.openxmlformats.org/officeDocument/2006/relationships/image" Target="../media/image141.png"/></Relationships>
</file>

<file path=ppt/diagrams/_rels/drawing19.xml.rels><?xml version="1.0" encoding="UTF-8" standalone="yes"?>
<Relationships xmlns="http://schemas.openxmlformats.org/package/2006/relationships"><Relationship Id="rId8" Type="http://schemas.openxmlformats.org/officeDocument/2006/relationships/image" Target="../media/image148.svg"/><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image" Target="../media/image94.svg"/><Relationship Id="rId1" Type="http://schemas.openxmlformats.org/officeDocument/2006/relationships/image" Target="../media/image93.png"/><Relationship Id="rId6" Type="http://schemas.openxmlformats.org/officeDocument/2006/relationships/image" Target="../media/image146.svg"/><Relationship Id="rId5" Type="http://schemas.openxmlformats.org/officeDocument/2006/relationships/image" Target="../media/image145.png"/><Relationship Id="rId4" Type="http://schemas.openxmlformats.org/officeDocument/2006/relationships/image" Target="../media/image14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20.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diagrams/_rels/drawing21.xml.rels><?xml version="1.0" encoding="UTF-8" standalone="yes"?>
<Relationships xmlns="http://schemas.openxmlformats.org/package/2006/relationships"><Relationship Id="rId8" Type="http://schemas.openxmlformats.org/officeDocument/2006/relationships/image" Target="../media/image152.svg"/><Relationship Id="rId3" Type="http://schemas.openxmlformats.org/officeDocument/2006/relationships/image" Target="../media/image85.png"/><Relationship Id="rId7" Type="http://schemas.openxmlformats.org/officeDocument/2006/relationships/image" Target="../media/image151.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150.svg"/><Relationship Id="rId5" Type="http://schemas.openxmlformats.org/officeDocument/2006/relationships/image" Target="../media/image149.png"/><Relationship Id="rId10" Type="http://schemas.openxmlformats.org/officeDocument/2006/relationships/image" Target="../media/image154.svg"/><Relationship Id="rId4" Type="http://schemas.openxmlformats.org/officeDocument/2006/relationships/image" Target="../media/image86.svg"/><Relationship Id="rId9" Type="http://schemas.openxmlformats.org/officeDocument/2006/relationships/image" Target="../media/image153.png"/></Relationships>
</file>

<file path=ppt/diagrams/_rels/drawing22.xml.rels><?xml version="1.0" encoding="UTF-8" standalone="yes"?>
<Relationships xmlns="http://schemas.openxmlformats.org/package/2006/relationships"><Relationship Id="rId8" Type="http://schemas.openxmlformats.org/officeDocument/2006/relationships/image" Target="../media/image152.svg"/><Relationship Id="rId3" Type="http://schemas.openxmlformats.org/officeDocument/2006/relationships/image" Target="../media/image85.png"/><Relationship Id="rId7" Type="http://schemas.openxmlformats.org/officeDocument/2006/relationships/image" Target="../media/image151.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150.svg"/><Relationship Id="rId5" Type="http://schemas.openxmlformats.org/officeDocument/2006/relationships/image" Target="../media/image149.png"/><Relationship Id="rId10" Type="http://schemas.openxmlformats.org/officeDocument/2006/relationships/image" Target="../media/image154.svg"/><Relationship Id="rId4" Type="http://schemas.openxmlformats.org/officeDocument/2006/relationships/image" Target="../media/image86.svg"/><Relationship Id="rId9" Type="http://schemas.openxmlformats.org/officeDocument/2006/relationships/image" Target="../media/image153.png"/></Relationships>
</file>

<file path=ppt/diagrams/_rels/drawing23.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56.svg"/><Relationship Id="rId1" Type="http://schemas.openxmlformats.org/officeDocument/2006/relationships/image" Target="../media/image155.png"/><Relationship Id="rId6" Type="http://schemas.openxmlformats.org/officeDocument/2006/relationships/image" Target="../media/image158.svg"/><Relationship Id="rId5" Type="http://schemas.openxmlformats.org/officeDocument/2006/relationships/image" Target="../media/image157.png"/><Relationship Id="rId4" Type="http://schemas.openxmlformats.org/officeDocument/2006/relationships/image" Target="../media/image150.svg"/></Relationships>
</file>

<file path=ppt/diagrams/_rels/drawing2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svg"/><Relationship Id="rId1" Type="http://schemas.openxmlformats.org/officeDocument/2006/relationships/image" Target="../media/image159.png"/><Relationship Id="rId4" Type="http://schemas.openxmlformats.org/officeDocument/2006/relationships/image" Target="../media/image162.svg"/></Relationships>
</file>

<file path=ppt/diagrams/_rels/drawing25.xml.rels><?xml version="1.0" encoding="UTF-8" standalone="yes"?>
<Relationships xmlns="http://schemas.openxmlformats.org/package/2006/relationships"><Relationship Id="rId8" Type="http://schemas.openxmlformats.org/officeDocument/2006/relationships/image" Target="../media/image170.svg"/><Relationship Id="rId3" Type="http://schemas.openxmlformats.org/officeDocument/2006/relationships/image" Target="../media/image165.png"/><Relationship Id="rId7" Type="http://schemas.openxmlformats.org/officeDocument/2006/relationships/image" Target="../media/image169.png"/><Relationship Id="rId2" Type="http://schemas.openxmlformats.org/officeDocument/2006/relationships/image" Target="../media/image164.svg"/><Relationship Id="rId1" Type="http://schemas.openxmlformats.org/officeDocument/2006/relationships/image" Target="../media/image163.png"/><Relationship Id="rId6" Type="http://schemas.openxmlformats.org/officeDocument/2006/relationships/image" Target="../media/image168.svg"/><Relationship Id="rId5" Type="http://schemas.openxmlformats.org/officeDocument/2006/relationships/image" Target="../media/image167.png"/><Relationship Id="rId10" Type="http://schemas.openxmlformats.org/officeDocument/2006/relationships/image" Target="../media/image172.svg"/><Relationship Id="rId4" Type="http://schemas.openxmlformats.org/officeDocument/2006/relationships/image" Target="../media/image166.svg"/><Relationship Id="rId9" Type="http://schemas.openxmlformats.org/officeDocument/2006/relationships/image" Target="../media/image171.png"/></Relationships>
</file>

<file path=ppt/diagrams/_rels/drawing26.xml.rels><?xml version="1.0" encoding="UTF-8" standalone="yes"?>
<Relationships xmlns="http://schemas.openxmlformats.org/package/2006/relationships"><Relationship Id="rId8" Type="http://schemas.openxmlformats.org/officeDocument/2006/relationships/image" Target="../media/image180.svg"/><Relationship Id="rId3" Type="http://schemas.openxmlformats.org/officeDocument/2006/relationships/image" Target="../media/image175.png"/><Relationship Id="rId7" Type="http://schemas.openxmlformats.org/officeDocument/2006/relationships/image" Target="../media/image179.png"/><Relationship Id="rId2" Type="http://schemas.openxmlformats.org/officeDocument/2006/relationships/image" Target="../media/image174.svg"/><Relationship Id="rId1" Type="http://schemas.openxmlformats.org/officeDocument/2006/relationships/image" Target="../media/image173.png"/><Relationship Id="rId6" Type="http://schemas.openxmlformats.org/officeDocument/2006/relationships/image" Target="../media/image178.svg"/><Relationship Id="rId5" Type="http://schemas.openxmlformats.org/officeDocument/2006/relationships/image" Target="../media/image177.png"/><Relationship Id="rId10" Type="http://schemas.openxmlformats.org/officeDocument/2006/relationships/image" Target="../media/image181.svg"/><Relationship Id="rId4" Type="http://schemas.openxmlformats.org/officeDocument/2006/relationships/image" Target="../media/image176.svg"/><Relationship Id="rId9" Type="http://schemas.openxmlformats.org/officeDocument/2006/relationships/image" Target="../media/image81.png"/></Relationships>
</file>

<file path=ppt/diagrams/_rels/drawing27.xml.rels><?xml version="1.0" encoding="UTF-8" standalone="yes"?>
<Relationships xmlns="http://schemas.openxmlformats.org/package/2006/relationships"><Relationship Id="rId8" Type="http://schemas.openxmlformats.org/officeDocument/2006/relationships/image" Target="../media/image185.svg"/><Relationship Id="rId3" Type="http://schemas.openxmlformats.org/officeDocument/2006/relationships/image" Target="../media/image109.png"/><Relationship Id="rId7" Type="http://schemas.openxmlformats.org/officeDocument/2006/relationships/image" Target="../media/image184.png"/><Relationship Id="rId12" Type="http://schemas.openxmlformats.org/officeDocument/2006/relationships/image" Target="../media/image187.svg"/><Relationship Id="rId2" Type="http://schemas.openxmlformats.org/officeDocument/2006/relationships/image" Target="../media/image98.svg"/><Relationship Id="rId1" Type="http://schemas.openxmlformats.org/officeDocument/2006/relationships/image" Target="../media/image97.png"/><Relationship Id="rId6" Type="http://schemas.openxmlformats.org/officeDocument/2006/relationships/image" Target="../media/image183.svg"/><Relationship Id="rId11" Type="http://schemas.openxmlformats.org/officeDocument/2006/relationships/image" Target="../media/image186.png"/><Relationship Id="rId5" Type="http://schemas.openxmlformats.org/officeDocument/2006/relationships/image" Target="../media/image182.png"/><Relationship Id="rId10" Type="http://schemas.openxmlformats.org/officeDocument/2006/relationships/image" Target="../media/image94.svg"/><Relationship Id="rId4" Type="http://schemas.openxmlformats.org/officeDocument/2006/relationships/image" Target="../media/image110.svg"/><Relationship Id="rId9" Type="http://schemas.openxmlformats.org/officeDocument/2006/relationships/image" Target="../media/image93.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rawing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rawing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svg"/><Relationship Id="rId1" Type="http://schemas.openxmlformats.org/officeDocument/2006/relationships/image" Target="../media/image43.png"/><Relationship Id="rId4" Type="http://schemas.openxmlformats.org/officeDocument/2006/relationships/image" Target="../media/image46.svg"/></Relationships>
</file>

<file path=ppt/diagrams/_rels/drawing7.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svg"/></Relationships>
</file>

<file path=ppt/diagrams/_rels/drawing8.xml.rels><?xml version="1.0" encoding="UTF-8" standalone="yes"?>
<Relationships xmlns="http://schemas.openxmlformats.org/package/2006/relationships"><Relationship Id="rId8" Type="http://schemas.openxmlformats.org/officeDocument/2006/relationships/image" Target="../media/image62.sv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sv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svg"/><Relationship Id="rId4" Type="http://schemas.openxmlformats.org/officeDocument/2006/relationships/image" Target="../media/image58.svg"/><Relationship Id="rId9" Type="http://schemas.openxmlformats.org/officeDocument/2006/relationships/image" Target="../media/image63.png"/><Relationship Id="rId14" Type="http://schemas.openxmlformats.org/officeDocument/2006/relationships/image" Target="../media/image68.svg"/></Relationships>
</file>

<file path=ppt/diagrams/_rels/drawing9.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diagrams/colors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CD3BCE-5F9F-40F5-9F04-BE42CA6EA33D}"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CC4495F6-B101-46BB-BA8E-81CD452E3D21}">
      <dgm:prSet/>
      <dgm:spPr/>
      <dgm:t>
        <a:bodyPr/>
        <a:lstStyle/>
        <a:p>
          <a:r>
            <a:rPr lang="en-GB" dirty="0"/>
            <a:t>To be able to explain what is meant by Project Management.</a:t>
          </a:r>
          <a:endParaRPr lang="en-US" dirty="0"/>
        </a:p>
      </dgm:t>
    </dgm:pt>
    <dgm:pt modelId="{D677709C-AF18-4109-BBBE-1218D59F7A26}" type="parTrans" cxnId="{51E7DD61-37E3-4BF8-9F20-A7B63FD43A68}">
      <dgm:prSet/>
      <dgm:spPr/>
      <dgm:t>
        <a:bodyPr/>
        <a:lstStyle/>
        <a:p>
          <a:endParaRPr lang="en-US"/>
        </a:p>
      </dgm:t>
    </dgm:pt>
    <dgm:pt modelId="{DBC4DA7E-05EC-4927-BD77-BAD0BD11D532}" type="sibTrans" cxnId="{51E7DD61-37E3-4BF8-9F20-A7B63FD43A68}">
      <dgm:prSet/>
      <dgm:spPr/>
      <dgm:t>
        <a:bodyPr/>
        <a:lstStyle/>
        <a:p>
          <a:endParaRPr lang="en-US"/>
        </a:p>
      </dgm:t>
    </dgm:pt>
    <dgm:pt modelId="{5190C1AE-B269-4F65-9BFB-3A7C13CE4167}">
      <dgm:prSet/>
      <dgm:spPr/>
      <dgm:t>
        <a:bodyPr/>
        <a:lstStyle/>
        <a:p>
          <a:r>
            <a:rPr lang="en-GB" dirty="0"/>
            <a:t>To be able to explain what is meant by Project Scope.</a:t>
          </a:r>
          <a:endParaRPr lang="en-US" dirty="0"/>
        </a:p>
      </dgm:t>
    </dgm:pt>
    <dgm:pt modelId="{FA31B45B-F909-45ED-9497-715EB4B96561}" type="parTrans" cxnId="{60BBF070-001D-48AD-90E9-C3580E4CAD80}">
      <dgm:prSet/>
      <dgm:spPr/>
      <dgm:t>
        <a:bodyPr/>
        <a:lstStyle/>
        <a:p>
          <a:endParaRPr lang="en-US"/>
        </a:p>
      </dgm:t>
    </dgm:pt>
    <dgm:pt modelId="{0959C6DB-B881-407C-A204-CFDA458681BE}" type="sibTrans" cxnId="{60BBF070-001D-48AD-90E9-C3580E4CAD80}">
      <dgm:prSet/>
      <dgm:spPr/>
      <dgm:t>
        <a:bodyPr/>
        <a:lstStyle/>
        <a:p>
          <a:endParaRPr lang="en-US"/>
        </a:p>
      </dgm:t>
    </dgm:pt>
    <dgm:pt modelId="{F3F72DCB-65AD-4791-ADDE-2E1C388C800A}">
      <dgm:prSet/>
      <dgm:spPr/>
      <dgm:t>
        <a:bodyPr/>
        <a:lstStyle/>
        <a:p>
          <a:r>
            <a:rPr lang="en-GB" dirty="0"/>
            <a:t>To be able to explain what meant by a Constraint.</a:t>
          </a:r>
          <a:endParaRPr lang="en-US" dirty="0"/>
        </a:p>
      </dgm:t>
    </dgm:pt>
    <dgm:pt modelId="{3C9DE0F0-1A05-438E-BB34-6E79F0BFBE99}" type="parTrans" cxnId="{EE413E95-AB39-4B33-9C2A-05F92CC8A39E}">
      <dgm:prSet/>
      <dgm:spPr/>
      <dgm:t>
        <a:bodyPr/>
        <a:lstStyle/>
        <a:p>
          <a:endParaRPr lang="en-US"/>
        </a:p>
      </dgm:t>
    </dgm:pt>
    <dgm:pt modelId="{810E0553-C39A-44FF-A2CF-528C60A086EC}" type="sibTrans" cxnId="{EE413E95-AB39-4B33-9C2A-05F92CC8A39E}">
      <dgm:prSet/>
      <dgm:spPr/>
      <dgm:t>
        <a:bodyPr/>
        <a:lstStyle/>
        <a:p>
          <a:endParaRPr lang="en-US"/>
        </a:p>
      </dgm:t>
    </dgm:pt>
    <dgm:pt modelId="{0AFDBF4B-67A9-4298-8672-6DB8D5D982A4}" type="pres">
      <dgm:prSet presAssocID="{B5CD3BCE-5F9F-40F5-9F04-BE42CA6EA33D}" presName="root" presStyleCnt="0">
        <dgm:presLayoutVars>
          <dgm:dir/>
          <dgm:resizeHandles val="exact"/>
        </dgm:presLayoutVars>
      </dgm:prSet>
      <dgm:spPr/>
    </dgm:pt>
    <dgm:pt modelId="{BB5D1B94-49FF-4D3C-95B1-B5D96FFF1505}" type="pres">
      <dgm:prSet presAssocID="{CC4495F6-B101-46BB-BA8E-81CD452E3D21}" presName="compNode" presStyleCnt="0"/>
      <dgm:spPr/>
    </dgm:pt>
    <dgm:pt modelId="{FD5DE394-FB4D-4C87-885C-8EB30C59227D}" type="pres">
      <dgm:prSet presAssocID="{CC4495F6-B101-46BB-BA8E-81CD452E3D21}" presName="bgRect" presStyleLbl="bgShp" presStyleIdx="0" presStyleCnt="3"/>
      <dgm:spPr/>
    </dgm:pt>
    <dgm:pt modelId="{1919DFA8-4CBC-4D22-8961-A912200211D4}" type="pres">
      <dgm:prSet presAssocID="{CC4495F6-B101-46BB-BA8E-81CD452E3D2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D8A2EA9B-944C-4674-84EA-64EBC2455B67}" type="pres">
      <dgm:prSet presAssocID="{CC4495F6-B101-46BB-BA8E-81CD452E3D21}" presName="spaceRect" presStyleCnt="0"/>
      <dgm:spPr/>
    </dgm:pt>
    <dgm:pt modelId="{D80F2107-9A85-4830-A951-64CF6C89E6BF}" type="pres">
      <dgm:prSet presAssocID="{CC4495F6-B101-46BB-BA8E-81CD452E3D21}" presName="parTx" presStyleLbl="revTx" presStyleIdx="0" presStyleCnt="3">
        <dgm:presLayoutVars>
          <dgm:chMax val="0"/>
          <dgm:chPref val="0"/>
        </dgm:presLayoutVars>
      </dgm:prSet>
      <dgm:spPr/>
    </dgm:pt>
    <dgm:pt modelId="{ED1647F2-A397-40C6-BA26-F28C5D98A2B6}" type="pres">
      <dgm:prSet presAssocID="{DBC4DA7E-05EC-4927-BD77-BAD0BD11D532}" presName="sibTrans" presStyleCnt="0"/>
      <dgm:spPr/>
    </dgm:pt>
    <dgm:pt modelId="{00EF5AB1-9329-4F81-A7DD-4B73F9E4E34A}" type="pres">
      <dgm:prSet presAssocID="{5190C1AE-B269-4F65-9BFB-3A7C13CE4167}" presName="compNode" presStyleCnt="0"/>
      <dgm:spPr/>
    </dgm:pt>
    <dgm:pt modelId="{01C87AC4-757D-49A8-8138-634B6ECC7B41}" type="pres">
      <dgm:prSet presAssocID="{5190C1AE-B269-4F65-9BFB-3A7C13CE4167}" presName="bgRect" presStyleLbl="bgShp" presStyleIdx="1" presStyleCnt="3"/>
      <dgm:spPr/>
    </dgm:pt>
    <dgm:pt modelId="{2AA6F113-9A55-4002-BE76-F129DA9339FE}" type="pres">
      <dgm:prSet presAssocID="{5190C1AE-B269-4F65-9BFB-3A7C13CE416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ED2B4ED4-6389-4044-A85B-30F73CB1D82A}" type="pres">
      <dgm:prSet presAssocID="{5190C1AE-B269-4F65-9BFB-3A7C13CE4167}" presName="spaceRect" presStyleCnt="0"/>
      <dgm:spPr/>
    </dgm:pt>
    <dgm:pt modelId="{64DFE766-72F5-415F-A4D5-B84D459249EC}" type="pres">
      <dgm:prSet presAssocID="{5190C1AE-B269-4F65-9BFB-3A7C13CE4167}" presName="parTx" presStyleLbl="revTx" presStyleIdx="1" presStyleCnt="3">
        <dgm:presLayoutVars>
          <dgm:chMax val="0"/>
          <dgm:chPref val="0"/>
        </dgm:presLayoutVars>
      </dgm:prSet>
      <dgm:spPr/>
    </dgm:pt>
    <dgm:pt modelId="{1577090A-4DE9-4B16-8E38-83EE2382A629}" type="pres">
      <dgm:prSet presAssocID="{0959C6DB-B881-407C-A204-CFDA458681BE}" presName="sibTrans" presStyleCnt="0"/>
      <dgm:spPr/>
    </dgm:pt>
    <dgm:pt modelId="{5C189939-34A0-4B1F-8DA2-BA0291B5C3EA}" type="pres">
      <dgm:prSet presAssocID="{F3F72DCB-65AD-4791-ADDE-2E1C388C800A}" presName="compNode" presStyleCnt="0"/>
      <dgm:spPr/>
    </dgm:pt>
    <dgm:pt modelId="{1EA5E8FD-30D3-42FD-8715-299C5C3C8E74}" type="pres">
      <dgm:prSet presAssocID="{F3F72DCB-65AD-4791-ADDE-2E1C388C800A}" presName="bgRect" presStyleLbl="bgShp" presStyleIdx="2" presStyleCnt="3"/>
      <dgm:spPr/>
    </dgm:pt>
    <dgm:pt modelId="{92C90A21-FB7B-47E7-8A3D-D1A9DAB5AC84}" type="pres">
      <dgm:prSet presAssocID="{F3F72DCB-65AD-4791-ADDE-2E1C388C800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ncil"/>
        </a:ext>
      </dgm:extLst>
    </dgm:pt>
    <dgm:pt modelId="{9C32D708-FFF8-4BA9-B643-CE0F3A8708D5}" type="pres">
      <dgm:prSet presAssocID="{F3F72DCB-65AD-4791-ADDE-2E1C388C800A}" presName="spaceRect" presStyleCnt="0"/>
      <dgm:spPr/>
    </dgm:pt>
    <dgm:pt modelId="{C2E179D4-D079-4338-A5D6-E89FB783F47A}" type="pres">
      <dgm:prSet presAssocID="{F3F72DCB-65AD-4791-ADDE-2E1C388C800A}" presName="parTx" presStyleLbl="revTx" presStyleIdx="2" presStyleCnt="3">
        <dgm:presLayoutVars>
          <dgm:chMax val="0"/>
          <dgm:chPref val="0"/>
        </dgm:presLayoutVars>
      </dgm:prSet>
      <dgm:spPr/>
    </dgm:pt>
  </dgm:ptLst>
  <dgm:cxnLst>
    <dgm:cxn modelId="{5A1B5412-FE91-43D6-B7E3-988FEB2FE959}" type="presOf" srcId="{F3F72DCB-65AD-4791-ADDE-2E1C388C800A}" destId="{C2E179D4-D079-4338-A5D6-E89FB783F47A}" srcOrd="0" destOrd="0" presId="urn:microsoft.com/office/officeart/2018/2/layout/IconVerticalSolidList"/>
    <dgm:cxn modelId="{51E7DD61-37E3-4BF8-9F20-A7B63FD43A68}" srcId="{B5CD3BCE-5F9F-40F5-9F04-BE42CA6EA33D}" destId="{CC4495F6-B101-46BB-BA8E-81CD452E3D21}" srcOrd="0" destOrd="0" parTransId="{D677709C-AF18-4109-BBBE-1218D59F7A26}" sibTransId="{DBC4DA7E-05EC-4927-BD77-BAD0BD11D532}"/>
    <dgm:cxn modelId="{60BBF070-001D-48AD-90E9-C3580E4CAD80}" srcId="{B5CD3BCE-5F9F-40F5-9F04-BE42CA6EA33D}" destId="{5190C1AE-B269-4F65-9BFB-3A7C13CE4167}" srcOrd="1" destOrd="0" parTransId="{FA31B45B-F909-45ED-9497-715EB4B96561}" sibTransId="{0959C6DB-B881-407C-A204-CFDA458681BE}"/>
    <dgm:cxn modelId="{E980BC73-4593-48F8-844C-07F2C40B4EBB}" type="presOf" srcId="{5190C1AE-B269-4F65-9BFB-3A7C13CE4167}" destId="{64DFE766-72F5-415F-A4D5-B84D459249EC}" srcOrd="0" destOrd="0" presId="urn:microsoft.com/office/officeart/2018/2/layout/IconVerticalSolidList"/>
    <dgm:cxn modelId="{CE681C76-6218-4BDF-9F1E-E4DCE19F75A5}" type="presOf" srcId="{B5CD3BCE-5F9F-40F5-9F04-BE42CA6EA33D}" destId="{0AFDBF4B-67A9-4298-8672-6DB8D5D982A4}" srcOrd="0" destOrd="0" presId="urn:microsoft.com/office/officeart/2018/2/layout/IconVerticalSolidList"/>
    <dgm:cxn modelId="{15C4217F-72A2-4D8A-8D25-768156B0771D}" type="presOf" srcId="{CC4495F6-B101-46BB-BA8E-81CD452E3D21}" destId="{D80F2107-9A85-4830-A951-64CF6C89E6BF}" srcOrd="0" destOrd="0" presId="urn:microsoft.com/office/officeart/2018/2/layout/IconVerticalSolidList"/>
    <dgm:cxn modelId="{EE413E95-AB39-4B33-9C2A-05F92CC8A39E}" srcId="{B5CD3BCE-5F9F-40F5-9F04-BE42CA6EA33D}" destId="{F3F72DCB-65AD-4791-ADDE-2E1C388C800A}" srcOrd="2" destOrd="0" parTransId="{3C9DE0F0-1A05-438E-BB34-6E79F0BFBE99}" sibTransId="{810E0553-C39A-44FF-A2CF-528C60A086EC}"/>
    <dgm:cxn modelId="{EF931BD6-D5D0-4079-872A-8B5FB1897902}" type="presParOf" srcId="{0AFDBF4B-67A9-4298-8672-6DB8D5D982A4}" destId="{BB5D1B94-49FF-4D3C-95B1-B5D96FFF1505}" srcOrd="0" destOrd="0" presId="urn:microsoft.com/office/officeart/2018/2/layout/IconVerticalSolidList"/>
    <dgm:cxn modelId="{B92F9569-01BD-482B-91CC-31E99DDA928F}" type="presParOf" srcId="{BB5D1B94-49FF-4D3C-95B1-B5D96FFF1505}" destId="{FD5DE394-FB4D-4C87-885C-8EB30C59227D}" srcOrd="0" destOrd="0" presId="urn:microsoft.com/office/officeart/2018/2/layout/IconVerticalSolidList"/>
    <dgm:cxn modelId="{E2A65652-1055-4D54-BFA2-274EC13F66FA}" type="presParOf" srcId="{BB5D1B94-49FF-4D3C-95B1-B5D96FFF1505}" destId="{1919DFA8-4CBC-4D22-8961-A912200211D4}" srcOrd="1" destOrd="0" presId="urn:microsoft.com/office/officeart/2018/2/layout/IconVerticalSolidList"/>
    <dgm:cxn modelId="{686FF6B6-7024-4296-87B6-D2DFFD893BDF}" type="presParOf" srcId="{BB5D1B94-49FF-4D3C-95B1-B5D96FFF1505}" destId="{D8A2EA9B-944C-4674-84EA-64EBC2455B67}" srcOrd="2" destOrd="0" presId="urn:microsoft.com/office/officeart/2018/2/layout/IconVerticalSolidList"/>
    <dgm:cxn modelId="{F0BF7F62-7980-487C-9E07-7E0C78EC5569}" type="presParOf" srcId="{BB5D1B94-49FF-4D3C-95B1-B5D96FFF1505}" destId="{D80F2107-9A85-4830-A951-64CF6C89E6BF}" srcOrd="3" destOrd="0" presId="urn:microsoft.com/office/officeart/2018/2/layout/IconVerticalSolidList"/>
    <dgm:cxn modelId="{15952ED9-8921-48BD-8096-F0025F4025D8}" type="presParOf" srcId="{0AFDBF4B-67A9-4298-8672-6DB8D5D982A4}" destId="{ED1647F2-A397-40C6-BA26-F28C5D98A2B6}" srcOrd="1" destOrd="0" presId="urn:microsoft.com/office/officeart/2018/2/layout/IconVerticalSolidList"/>
    <dgm:cxn modelId="{C1C02018-8A31-4B26-86FD-2FA9AF35777A}" type="presParOf" srcId="{0AFDBF4B-67A9-4298-8672-6DB8D5D982A4}" destId="{00EF5AB1-9329-4F81-A7DD-4B73F9E4E34A}" srcOrd="2" destOrd="0" presId="urn:microsoft.com/office/officeart/2018/2/layout/IconVerticalSolidList"/>
    <dgm:cxn modelId="{C1856196-B51F-4C74-9A82-AB758DA51DE5}" type="presParOf" srcId="{00EF5AB1-9329-4F81-A7DD-4B73F9E4E34A}" destId="{01C87AC4-757D-49A8-8138-634B6ECC7B41}" srcOrd="0" destOrd="0" presId="urn:microsoft.com/office/officeart/2018/2/layout/IconVerticalSolidList"/>
    <dgm:cxn modelId="{4D890E6A-38BE-422E-BC0B-6DF9B6CF32CC}" type="presParOf" srcId="{00EF5AB1-9329-4F81-A7DD-4B73F9E4E34A}" destId="{2AA6F113-9A55-4002-BE76-F129DA9339FE}" srcOrd="1" destOrd="0" presId="urn:microsoft.com/office/officeart/2018/2/layout/IconVerticalSolidList"/>
    <dgm:cxn modelId="{49E6886C-B204-43B2-8E19-3C8C2BB8F132}" type="presParOf" srcId="{00EF5AB1-9329-4F81-A7DD-4B73F9E4E34A}" destId="{ED2B4ED4-6389-4044-A85B-30F73CB1D82A}" srcOrd="2" destOrd="0" presId="urn:microsoft.com/office/officeart/2018/2/layout/IconVerticalSolidList"/>
    <dgm:cxn modelId="{8BDE35BD-5030-4F85-BC18-D601183D8061}" type="presParOf" srcId="{00EF5AB1-9329-4F81-A7DD-4B73F9E4E34A}" destId="{64DFE766-72F5-415F-A4D5-B84D459249EC}" srcOrd="3" destOrd="0" presId="urn:microsoft.com/office/officeart/2018/2/layout/IconVerticalSolidList"/>
    <dgm:cxn modelId="{A03729A3-E692-44AC-A127-1D432D091908}" type="presParOf" srcId="{0AFDBF4B-67A9-4298-8672-6DB8D5D982A4}" destId="{1577090A-4DE9-4B16-8E38-83EE2382A629}" srcOrd="3" destOrd="0" presId="urn:microsoft.com/office/officeart/2018/2/layout/IconVerticalSolidList"/>
    <dgm:cxn modelId="{6C80CA7A-4C06-4EB3-8BDA-87BF8FB945CD}" type="presParOf" srcId="{0AFDBF4B-67A9-4298-8672-6DB8D5D982A4}" destId="{5C189939-34A0-4B1F-8DA2-BA0291B5C3EA}" srcOrd="4" destOrd="0" presId="urn:microsoft.com/office/officeart/2018/2/layout/IconVerticalSolidList"/>
    <dgm:cxn modelId="{A3927A61-4402-437E-8E44-E810DC5B7FA2}" type="presParOf" srcId="{5C189939-34A0-4B1F-8DA2-BA0291B5C3EA}" destId="{1EA5E8FD-30D3-42FD-8715-299C5C3C8E74}" srcOrd="0" destOrd="0" presId="urn:microsoft.com/office/officeart/2018/2/layout/IconVerticalSolidList"/>
    <dgm:cxn modelId="{8FCC2E1C-82CB-4B13-8B31-B4192EF7F0D0}" type="presParOf" srcId="{5C189939-34A0-4B1F-8DA2-BA0291B5C3EA}" destId="{92C90A21-FB7B-47E7-8A3D-D1A9DAB5AC84}" srcOrd="1" destOrd="0" presId="urn:microsoft.com/office/officeart/2018/2/layout/IconVerticalSolidList"/>
    <dgm:cxn modelId="{804FAA70-8AC2-44DB-8A4F-BFAF136B2D11}" type="presParOf" srcId="{5C189939-34A0-4B1F-8DA2-BA0291B5C3EA}" destId="{9C32D708-FFF8-4BA9-B643-CE0F3A8708D5}" srcOrd="2" destOrd="0" presId="urn:microsoft.com/office/officeart/2018/2/layout/IconVerticalSolidList"/>
    <dgm:cxn modelId="{8E659EF2-8846-4CAF-80DE-16E145C3D8D4}" type="presParOf" srcId="{5C189939-34A0-4B1F-8DA2-BA0291B5C3EA}" destId="{C2E179D4-D079-4338-A5D6-E89FB783F47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C1F3E19-C032-48F0-8DF3-C9A01DCF3680}"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D8E39872-EC49-4C94-91E3-059601A0830E}">
      <dgm:prSet/>
      <dgm:spPr/>
      <dgm:t>
        <a:bodyPr/>
        <a:lstStyle/>
        <a:p>
          <a:pPr>
            <a:lnSpc>
              <a:spcPct val="100000"/>
            </a:lnSpc>
          </a:pPr>
          <a:r>
            <a:rPr lang="en-US" dirty="0"/>
            <a:t>From your own experience of IT either at home or at school…</a:t>
          </a:r>
        </a:p>
      </dgm:t>
    </dgm:pt>
    <dgm:pt modelId="{BCF2422D-D406-4965-A3D0-524186E22995}" type="parTrans" cxnId="{F8F5D46B-A8A1-458E-B374-8BAF4C0B4CA5}">
      <dgm:prSet/>
      <dgm:spPr/>
      <dgm:t>
        <a:bodyPr/>
        <a:lstStyle/>
        <a:p>
          <a:endParaRPr lang="en-US"/>
        </a:p>
      </dgm:t>
    </dgm:pt>
    <dgm:pt modelId="{E7FBCC57-BBD8-4A1B-910C-DAC637F2D8CC}" type="sibTrans" cxnId="{F8F5D46B-A8A1-458E-B374-8BAF4C0B4CA5}">
      <dgm:prSet/>
      <dgm:spPr/>
      <dgm:t>
        <a:bodyPr/>
        <a:lstStyle/>
        <a:p>
          <a:endParaRPr lang="en-US"/>
        </a:p>
      </dgm:t>
    </dgm:pt>
    <dgm:pt modelId="{5FA4B3A5-9B54-4D6C-971E-C843EB3273DC}">
      <dgm:prSet/>
      <dgm:spPr/>
      <dgm:t>
        <a:bodyPr/>
        <a:lstStyle/>
        <a:p>
          <a:pPr>
            <a:lnSpc>
              <a:spcPct val="100000"/>
            </a:lnSpc>
          </a:pPr>
          <a:r>
            <a:rPr lang="en-US" dirty="0"/>
            <a:t>List as many examples of typical IT projects that you can using the headings in the previous slide.</a:t>
          </a:r>
        </a:p>
      </dgm:t>
    </dgm:pt>
    <dgm:pt modelId="{D936FB61-BB84-4DA1-B8B5-AC15C5542703}" type="parTrans" cxnId="{1F40BCEC-6BAD-426B-BD39-28FB7903B538}">
      <dgm:prSet/>
      <dgm:spPr/>
      <dgm:t>
        <a:bodyPr/>
        <a:lstStyle/>
        <a:p>
          <a:endParaRPr lang="en-US"/>
        </a:p>
      </dgm:t>
    </dgm:pt>
    <dgm:pt modelId="{1FC183C6-9AD4-49F3-984D-F9675A687026}" type="sibTrans" cxnId="{1F40BCEC-6BAD-426B-BD39-28FB7903B538}">
      <dgm:prSet/>
      <dgm:spPr/>
      <dgm:t>
        <a:bodyPr/>
        <a:lstStyle/>
        <a:p>
          <a:endParaRPr lang="en-US"/>
        </a:p>
      </dgm:t>
    </dgm:pt>
    <dgm:pt modelId="{F3162D42-B027-4887-8071-997D89CA3441}">
      <dgm:prSet/>
      <dgm:spPr/>
      <dgm:t>
        <a:bodyPr/>
        <a:lstStyle/>
        <a:p>
          <a:pPr>
            <a:lnSpc>
              <a:spcPct val="100000"/>
            </a:lnSpc>
          </a:pPr>
          <a:r>
            <a:rPr lang="en-US" dirty="0"/>
            <a:t>EXTENSION: how do you think they were carried out?</a:t>
          </a:r>
        </a:p>
      </dgm:t>
    </dgm:pt>
    <dgm:pt modelId="{E2705A92-05ED-4C70-A1D5-2209951539F9}" type="parTrans" cxnId="{E770D168-994A-46AE-B4CF-3B552573F760}">
      <dgm:prSet/>
      <dgm:spPr/>
      <dgm:t>
        <a:bodyPr/>
        <a:lstStyle/>
        <a:p>
          <a:endParaRPr lang="en-US"/>
        </a:p>
      </dgm:t>
    </dgm:pt>
    <dgm:pt modelId="{F90FCE24-080D-42C5-B000-AF5AD6733988}" type="sibTrans" cxnId="{E770D168-994A-46AE-B4CF-3B552573F760}">
      <dgm:prSet/>
      <dgm:spPr/>
      <dgm:t>
        <a:bodyPr/>
        <a:lstStyle/>
        <a:p>
          <a:endParaRPr lang="en-US"/>
        </a:p>
      </dgm:t>
    </dgm:pt>
    <dgm:pt modelId="{64799C20-99D2-4F2E-B031-04344AB0032F}">
      <dgm:prSet/>
      <dgm:spPr/>
      <dgm:t>
        <a:bodyPr/>
        <a:lstStyle/>
        <a:p>
          <a:pPr>
            <a:lnSpc>
              <a:spcPct val="100000"/>
            </a:lnSpc>
          </a:pPr>
          <a:r>
            <a:rPr lang="en-US" b="1" u="sng" dirty="0"/>
            <a:t>Time Allowed: 15 minutes</a:t>
          </a:r>
        </a:p>
      </dgm:t>
    </dgm:pt>
    <dgm:pt modelId="{990A5AA8-4B1D-4EC5-BA61-72EDDD214BB6}" type="parTrans" cxnId="{6700A624-6588-47F2-B93B-2899B6096672}">
      <dgm:prSet/>
      <dgm:spPr/>
      <dgm:t>
        <a:bodyPr/>
        <a:lstStyle/>
        <a:p>
          <a:endParaRPr lang="en-US"/>
        </a:p>
      </dgm:t>
    </dgm:pt>
    <dgm:pt modelId="{EFFA15C2-4734-417C-BE4D-13DF26A44985}" type="sibTrans" cxnId="{6700A624-6588-47F2-B93B-2899B6096672}">
      <dgm:prSet/>
      <dgm:spPr/>
      <dgm:t>
        <a:bodyPr/>
        <a:lstStyle/>
        <a:p>
          <a:endParaRPr lang="en-US"/>
        </a:p>
      </dgm:t>
    </dgm:pt>
    <dgm:pt modelId="{D9F06C05-E3C3-4D2D-8E44-D08147EDC6DD}" type="pres">
      <dgm:prSet presAssocID="{DC1F3E19-C032-48F0-8DF3-C9A01DCF3680}" presName="root" presStyleCnt="0">
        <dgm:presLayoutVars>
          <dgm:dir/>
          <dgm:resizeHandles val="exact"/>
        </dgm:presLayoutVars>
      </dgm:prSet>
      <dgm:spPr/>
    </dgm:pt>
    <dgm:pt modelId="{D3E28962-7983-4716-8685-9D47222C73F0}" type="pres">
      <dgm:prSet presAssocID="{D8E39872-EC49-4C94-91E3-059601A0830E}" presName="compNode" presStyleCnt="0"/>
      <dgm:spPr/>
    </dgm:pt>
    <dgm:pt modelId="{D979302D-576D-4721-B9CD-F810114D82A3}" type="pres">
      <dgm:prSet presAssocID="{D8E39872-EC49-4C94-91E3-059601A0830E}" presName="bgRect" presStyleLbl="bgShp" presStyleIdx="0" presStyleCnt="4"/>
      <dgm:spPr/>
    </dgm:pt>
    <dgm:pt modelId="{AA206085-7A49-41B0-AA1B-C59F4D5B1AF2}" type="pres">
      <dgm:prSet presAssocID="{D8E39872-EC49-4C94-91E3-059601A0830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ouse"/>
        </a:ext>
      </dgm:extLst>
    </dgm:pt>
    <dgm:pt modelId="{3CA872A9-D432-44EB-BC51-1705F5E163F7}" type="pres">
      <dgm:prSet presAssocID="{D8E39872-EC49-4C94-91E3-059601A0830E}" presName="spaceRect" presStyleCnt="0"/>
      <dgm:spPr/>
    </dgm:pt>
    <dgm:pt modelId="{B89D2771-6DFA-46F0-B005-FB62EA281FC8}" type="pres">
      <dgm:prSet presAssocID="{D8E39872-EC49-4C94-91E3-059601A0830E}" presName="parTx" presStyleLbl="revTx" presStyleIdx="0" presStyleCnt="4">
        <dgm:presLayoutVars>
          <dgm:chMax val="0"/>
          <dgm:chPref val="0"/>
        </dgm:presLayoutVars>
      </dgm:prSet>
      <dgm:spPr/>
    </dgm:pt>
    <dgm:pt modelId="{2D19E3F5-F149-4A13-863C-25E7A745C88D}" type="pres">
      <dgm:prSet presAssocID="{E7FBCC57-BBD8-4A1B-910C-DAC637F2D8CC}" presName="sibTrans" presStyleCnt="0"/>
      <dgm:spPr/>
    </dgm:pt>
    <dgm:pt modelId="{3DEC2ABB-2746-4852-A9AF-B7AD35909FF5}" type="pres">
      <dgm:prSet presAssocID="{5FA4B3A5-9B54-4D6C-971E-C843EB3273DC}" presName="compNode" presStyleCnt="0"/>
      <dgm:spPr/>
    </dgm:pt>
    <dgm:pt modelId="{89BA5A1B-2B24-4859-B6B1-A99F782CE43C}" type="pres">
      <dgm:prSet presAssocID="{5FA4B3A5-9B54-4D6C-971E-C843EB3273DC}" presName="bgRect" presStyleLbl="bgShp" presStyleIdx="1" presStyleCnt="4"/>
      <dgm:spPr/>
    </dgm:pt>
    <dgm:pt modelId="{29573867-7ABC-4808-AF6E-B8819A6A7859}" type="pres">
      <dgm:prSet presAssocID="{5FA4B3A5-9B54-4D6C-971E-C843EB3273D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69864907-2CB2-4C8A-B91A-F7212BA71038}" type="pres">
      <dgm:prSet presAssocID="{5FA4B3A5-9B54-4D6C-971E-C843EB3273DC}" presName="spaceRect" presStyleCnt="0"/>
      <dgm:spPr/>
    </dgm:pt>
    <dgm:pt modelId="{B394B68E-87A7-4929-A2B8-24A95043B7F8}" type="pres">
      <dgm:prSet presAssocID="{5FA4B3A5-9B54-4D6C-971E-C843EB3273DC}" presName="parTx" presStyleLbl="revTx" presStyleIdx="1" presStyleCnt="4">
        <dgm:presLayoutVars>
          <dgm:chMax val="0"/>
          <dgm:chPref val="0"/>
        </dgm:presLayoutVars>
      </dgm:prSet>
      <dgm:spPr/>
    </dgm:pt>
    <dgm:pt modelId="{068104DE-B500-4BB7-8320-03A880D3EF18}" type="pres">
      <dgm:prSet presAssocID="{1FC183C6-9AD4-49F3-984D-F9675A687026}" presName="sibTrans" presStyleCnt="0"/>
      <dgm:spPr/>
    </dgm:pt>
    <dgm:pt modelId="{26116097-EB9B-4785-964F-DEF7364EFA12}" type="pres">
      <dgm:prSet presAssocID="{F3162D42-B027-4887-8071-997D89CA3441}" presName="compNode" presStyleCnt="0"/>
      <dgm:spPr/>
    </dgm:pt>
    <dgm:pt modelId="{071655F9-2543-4EC3-9D7D-7CB13CA69E86}" type="pres">
      <dgm:prSet presAssocID="{F3162D42-B027-4887-8071-997D89CA3441}" presName="bgRect" presStyleLbl="bgShp" presStyleIdx="2" presStyleCnt="4"/>
      <dgm:spPr/>
    </dgm:pt>
    <dgm:pt modelId="{6175A43C-B7AB-4832-9B6B-E26E28C50B24}" type="pres">
      <dgm:prSet presAssocID="{F3162D42-B027-4887-8071-997D89CA344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eprechaun Hat"/>
        </a:ext>
      </dgm:extLst>
    </dgm:pt>
    <dgm:pt modelId="{8E3A07FA-FDC0-4493-AF31-7528A79ADFB7}" type="pres">
      <dgm:prSet presAssocID="{F3162D42-B027-4887-8071-997D89CA3441}" presName="spaceRect" presStyleCnt="0"/>
      <dgm:spPr/>
    </dgm:pt>
    <dgm:pt modelId="{9EBF642A-DA02-4CD8-86CE-972690059DFA}" type="pres">
      <dgm:prSet presAssocID="{F3162D42-B027-4887-8071-997D89CA3441}" presName="parTx" presStyleLbl="revTx" presStyleIdx="2" presStyleCnt="4">
        <dgm:presLayoutVars>
          <dgm:chMax val="0"/>
          <dgm:chPref val="0"/>
        </dgm:presLayoutVars>
      </dgm:prSet>
      <dgm:spPr/>
    </dgm:pt>
    <dgm:pt modelId="{CD64804A-6E0F-4117-886F-94B71C2EA6FC}" type="pres">
      <dgm:prSet presAssocID="{F90FCE24-080D-42C5-B000-AF5AD6733988}" presName="sibTrans" presStyleCnt="0"/>
      <dgm:spPr/>
    </dgm:pt>
    <dgm:pt modelId="{8DCF141E-7BDF-4377-94F6-D414B690A3D6}" type="pres">
      <dgm:prSet presAssocID="{64799C20-99D2-4F2E-B031-04344AB0032F}" presName="compNode" presStyleCnt="0"/>
      <dgm:spPr/>
    </dgm:pt>
    <dgm:pt modelId="{83540F57-F0FD-415E-A264-01F973D42EE7}" type="pres">
      <dgm:prSet presAssocID="{64799C20-99D2-4F2E-B031-04344AB0032F}" presName="bgRect" presStyleLbl="bgShp" presStyleIdx="3" presStyleCnt="4"/>
      <dgm:spPr/>
    </dgm:pt>
    <dgm:pt modelId="{9092879E-8152-431F-A924-E1E83BF57A69}" type="pres">
      <dgm:prSet presAssocID="{64799C20-99D2-4F2E-B031-04344AB0032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3549F608-4C9C-41A5-80DC-1C1FECBE5CA3}" type="pres">
      <dgm:prSet presAssocID="{64799C20-99D2-4F2E-B031-04344AB0032F}" presName="spaceRect" presStyleCnt="0"/>
      <dgm:spPr/>
    </dgm:pt>
    <dgm:pt modelId="{B83342C8-10A9-4E84-85E9-C2969CA7D757}" type="pres">
      <dgm:prSet presAssocID="{64799C20-99D2-4F2E-B031-04344AB0032F}" presName="parTx" presStyleLbl="revTx" presStyleIdx="3" presStyleCnt="4">
        <dgm:presLayoutVars>
          <dgm:chMax val="0"/>
          <dgm:chPref val="0"/>
        </dgm:presLayoutVars>
      </dgm:prSet>
      <dgm:spPr/>
    </dgm:pt>
  </dgm:ptLst>
  <dgm:cxnLst>
    <dgm:cxn modelId="{B727001B-291F-4FC4-BF50-E8C65D6D5316}" type="presOf" srcId="{5FA4B3A5-9B54-4D6C-971E-C843EB3273DC}" destId="{B394B68E-87A7-4929-A2B8-24A95043B7F8}" srcOrd="0" destOrd="0" presId="urn:microsoft.com/office/officeart/2018/2/layout/IconVerticalSolidList"/>
    <dgm:cxn modelId="{6700A624-6588-47F2-B93B-2899B6096672}" srcId="{DC1F3E19-C032-48F0-8DF3-C9A01DCF3680}" destId="{64799C20-99D2-4F2E-B031-04344AB0032F}" srcOrd="3" destOrd="0" parTransId="{990A5AA8-4B1D-4EC5-BA61-72EDDD214BB6}" sibTransId="{EFFA15C2-4734-417C-BE4D-13DF26A44985}"/>
    <dgm:cxn modelId="{F9F1B72B-060B-4C35-9BCA-82589049391E}" type="presOf" srcId="{D8E39872-EC49-4C94-91E3-059601A0830E}" destId="{B89D2771-6DFA-46F0-B005-FB62EA281FC8}" srcOrd="0" destOrd="0" presId="urn:microsoft.com/office/officeart/2018/2/layout/IconVerticalSolidList"/>
    <dgm:cxn modelId="{03FC2C2C-0753-49DF-A17C-BCDBDB5E4C59}" type="presOf" srcId="{64799C20-99D2-4F2E-B031-04344AB0032F}" destId="{B83342C8-10A9-4E84-85E9-C2969CA7D757}" srcOrd="0" destOrd="0" presId="urn:microsoft.com/office/officeart/2018/2/layout/IconVerticalSolidList"/>
    <dgm:cxn modelId="{FA6AA45C-0B7C-49D9-93C6-99DC8E86B758}" type="presOf" srcId="{F3162D42-B027-4887-8071-997D89CA3441}" destId="{9EBF642A-DA02-4CD8-86CE-972690059DFA}" srcOrd="0" destOrd="0" presId="urn:microsoft.com/office/officeart/2018/2/layout/IconVerticalSolidList"/>
    <dgm:cxn modelId="{E770D168-994A-46AE-B4CF-3B552573F760}" srcId="{DC1F3E19-C032-48F0-8DF3-C9A01DCF3680}" destId="{F3162D42-B027-4887-8071-997D89CA3441}" srcOrd="2" destOrd="0" parTransId="{E2705A92-05ED-4C70-A1D5-2209951539F9}" sibTransId="{F90FCE24-080D-42C5-B000-AF5AD6733988}"/>
    <dgm:cxn modelId="{F8F5D46B-A8A1-458E-B374-8BAF4C0B4CA5}" srcId="{DC1F3E19-C032-48F0-8DF3-C9A01DCF3680}" destId="{D8E39872-EC49-4C94-91E3-059601A0830E}" srcOrd="0" destOrd="0" parTransId="{BCF2422D-D406-4965-A3D0-524186E22995}" sibTransId="{E7FBCC57-BBD8-4A1B-910C-DAC637F2D8CC}"/>
    <dgm:cxn modelId="{A2E8A18C-ACE4-46BA-964A-7501C19F0514}" type="presOf" srcId="{DC1F3E19-C032-48F0-8DF3-C9A01DCF3680}" destId="{D9F06C05-E3C3-4D2D-8E44-D08147EDC6DD}" srcOrd="0" destOrd="0" presId="urn:microsoft.com/office/officeart/2018/2/layout/IconVerticalSolidList"/>
    <dgm:cxn modelId="{1F40BCEC-6BAD-426B-BD39-28FB7903B538}" srcId="{DC1F3E19-C032-48F0-8DF3-C9A01DCF3680}" destId="{5FA4B3A5-9B54-4D6C-971E-C843EB3273DC}" srcOrd="1" destOrd="0" parTransId="{D936FB61-BB84-4DA1-B8B5-AC15C5542703}" sibTransId="{1FC183C6-9AD4-49F3-984D-F9675A687026}"/>
    <dgm:cxn modelId="{DBDEF55D-6256-46A8-BC18-D4AAD22D3CAC}" type="presParOf" srcId="{D9F06C05-E3C3-4D2D-8E44-D08147EDC6DD}" destId="{D3E28962-7983-4716-8685-9D47222C73F0}" srcOrd="0" destOrd="0" presId="urn:microsoft.com/office/officeart/2018/2/layout/IconVerticalSolidList"/>
    <dgm:cxn modelId="{9C90E2DD-64BF-4F5A-8482-AB28CD30AD1B}" type="presParOf" srcId="{D3E28962-7983-4716-8685-9D47222C73F0}" destId="{D979302D-576D-4721-B9CD-F810114D82A3}" srcOrd="0" destOrd="0" presId="urn:microsoft.com/office/officeart/2018/2/layout/IconVerticalSolidList"/>
    <dgm:cxn modelId="{F9B80B86-C38F-498D-B91E-F74E0A754F02}" type="presParOf" srcId="{D3E28962-7983-4716-8685-9D47222C73F0}" destId="{AA206085-7A49-41B0-AA1B-C59F4D5B1AF2}" srcOrd="1" destOrd="0" presId="urn:microsoft.com/office/officeart/2018/2/layout/IconVerticalSolidList"/>
    <dgm:cxn modelId="{ECFFE046-425D-4ABC-9BAD-5298C56379E5}" type="presParOf" srcId="{D3E28962-7983-4716-8685-9D47222C73F0}" destId="{3CA872A9-D432-44EB-BC51-1705F5E163F7}" srcOrd="2" destOrd="0" presId="urn:microsoft.com/office/officeart/2018/2/layout/IconVerticalSolidList"/>
    <dgm:cxn modelId="{13F1C648-1CFF-4463-8CB4-439A4309C1BF}" type="presParOf" srcId="{D3E28962-7983-4716-8685-9D47222C73F0}" destId="{B89D2771-6DFA-46F0-B005-FB62EA281FC8}" srcOrd="3" destOrd="0" presId="urn:microsoft.com/office/officeart/2018/2/layout/IconVerticalSolidList"/>
    <dgm:cxn modelId="{846505D8-D4A7-4CD9-8EDF-8527DF037F13}" type="presParOf" srcId="{D9F06C05-E3C3-4D2D-8E44-D08147EDC6DD}" destId="{2D19E3F5-F149-4A13-863C-25E7A745C88D}" srcOrd="1" destOrd="0" presId="urn:microsoft.com/office/officeart/2018/2/layout/IconVerticalSolidList"/>
    <dgm:cxn modelId="{93A0B860-941C-4C69-BA86-5A56CCE64B9F}" type="presParOf" srcId="{D9F06C05-E3C3-4D2D-8E44-D08147EDC6DD}" destId="{3DEC2ABB-2746-4852-A9AF-B7AD35909FF5}" srcOrd="2" destOrd="0" presId="urn:microsoft.com/office/officeart/2018/2/layout/IconVerticalSolidList"/>
    <dgm:cxn modelId="{8512CC11-06D3-4400-A6DA-B191C8829F80}" type="presParOf" srcId="{3DEC2ABB-2746-4852-A9AF-B7AD35909FF5}" destId="{89BA5A1B-2B24-4859-B6B1-A99F782CE43C}" srcOrd="0" destOrd="0" presId="urn:microsoft.com/office/officeart/2018/2/layout/IconVerticalSolidList"/>
    <dgm:cxn modelId="{7F1B07D0-B276-4CF8-B5F1-20A72DC28C75}" type="presParOf" srcId="{3DEC2ABB-2746-4852-A9AF-B7AD35909FF5}" destId="{29573867-7ABC-4808-AF6E-B8819A6A7859}" srcOrd="1" destOrd="0" presId="urn:microsoft.com/office/officeart/2018/2/layout/IconVerticalSolidList"/>
    <dgm:cxn modelId="{74842DAC-1637-4A91-85F1-6A590C0AF7C0}" type="presParOf" srcId="{3DEC2ABB-2746-4852-A9AF-B7AD35909FF5}" destId="{69864907-2CB2-4C8A-B91A-F7212BA71038}" srcOrd="2" destOrd="0" presId="urn:microsoft.com/office/officeart/2018/2/layout/IconVerticalSolidList"/>
    <dgm:cxn modelId="{E10475C9-66F3-4F6E-A80D-39E2ACD74426}" type="presParOf" srcId="{3DEC2ABB-2746-4852-A9AF-B7AD35909FF5}" destId="{B394B68E-87A7-4929-A2B8-24A95043B7F8}" srcOrd="3" destOrd="0" presId="urn:microsoft.com/office/officeart/2018/2/layout/IconVerticalSolidList"/>
    <dgm:cxn modelId="{9699E617-53EA-4324-B7BA-298C420C75A7}" type="presParOf" srcId="{D9F06C05-E3C3-4D2D-8E44-D08147EDC6DD}" destId="{068104DE-B500-4BB7-8320-03A880D3EF18}" srcOrd="3" destOrd="0" presId="urn:microsoft.com/office/officeart/2018/2/layout/IconVerticalSolidList"/>
    <dgm:cxn modelId="{841D50C4-3EAE-4C98-8DB0-2D92619EA337}" type="presParOf" srcId="{D9F06C05-E3C3-4D2D-8E44-D08147EDC6DD}" destId="{26116097-EB9B-4785-964F-DEF7364EFA12}" srcOrd="4" destOrd="0" presId="urn:microsoft.com/office/officeart/2018/2/layout/IconVerticalSolidList"/>
    <dgm:cxn modelId="{6F75FFD4-33C7-4A52-AA45-2D8455C7F70A}" type="presParOf" srcId="{26116097-EB9B-4785-964F-DEF7364EFA12}" destId="{071655F9-2543-4EC3-9D7D-7CB13CA69E86}" srcOrd="0" destOrd="0" presId="urn:microsoft.com/office/officeart/2018/2/layout/IconVerticalSolidList"/>
    <dgm:cxn modelId="{482490CA-CD53-437D-96FF-FBB328AA8DD3}" type="presParOf" srcId="{26116097-EB9B-4785-964F-DEF7364EFA12}" destId="{6175A43C-B7AB-4832-9B6B-E26E28C50B24}" srcOrd="1" destOrd="0" presId="urn:microsoft.com/office/officeart/2018/2/layout/IconVerticalSolidList"/>
    <dgm:cxn modelId="{444EFAA0-C92E-4365-B90C-C3DEE541FF78}" type="presParOf" srcId="{26116097-EB9B-4785-964F-DEF7364EFA12}" destId="{8E3A07FA-FDC0-4493-AF31-7528A79ADFB7}" srcOrd="2" destOrd="0" presId="urn:microsoft.com/office/officeart/2018/2/layout/IconVerticalSolidList"/>
    <dgm:cxn modelId="{D334E255-009A-4BD8-A6FE-47C9E75FBC5B}" type="presParOf" srcId="{26116097-EB9B-4785-964F-DEF7364EFA12}" destId="{9EBF642A-DA02-4CD8-86CE-972690059DFA}" srcOrd="3" destOrd="0" presId="urn:microsoft.com/office/officeart/2018/2/layout/IconVerticalSolidList"/>
    <dgm:cxn modelId="{0F6007F8-8FD8-4737-B432-A5D90D2D5939}" type="presParOf" srcId="{D9F06C05-E3C3-4D2D-8E44-D08147EDC6DD}" destId="{CD64804A-6E0F-4117-886F-94B71C2EA6FC}" srcOrd="5" destOrd="0" presId="urn:microsoft.com/office/officeart/2018/2/layout/IconVerticalSolidList"/>
    <dgm:cxn modelId="{DAC6627E-D424-4DF3-BA26-4AF58F4B3182}" type="presParOf" srcId="{D9F06C05-E3C3-4D2D-8E44-D08147EDC6DD}" destId="{8DCF141E-7BDF-4377-94F6-D414B690A3D6}" srcOrd="6" destOrd="0" presId="urn:microsoft.com/office/officeart/2018/2/layout/IconVerticalSolidList"/>
    <dgm:cxn modelId="{B22DBFDD-1A23-4EDF-B1C4-E1EC4A771FF8}" type="presParOf" srcId="{8DCF141E-7BDF-4377-94F6-D414B690A3D6}" destId="{83540F57-F0FD-415E-A264-01F973D42EE7}" srcOrd="0" destOrd="0" presId="urn:microsoft.com/office/officeart/2018/2/layout/IconVerticalSolidList"/>
    <dgm:cxn modelId="{B0AAB8C6-D8C4-44A6-8E6E-D3C5E7E60CE1}" type="presParOf" srcId="{8DCF141E-7BDF-4377-94F6-D414B690A3D6}" destId="{9092879E-8152-431F-A924-E1E83BF57A69}" srcOrd="1" destOrd="0" presId="urn:microsoft.com/office/officeart/2018/2/layout/IconVerticalSolidList"/>
    <dgm:cxn modelId="{7E529AB0-9689-431D-AA1B-60A23DD6D191}" type="presParOf" srcId="{8DCF141E-7BDF-4377-94F6-D414B690A3D6}" destId="{3549F608-4C9C-41A5-80DC-1C1FECBE5CA3}" srcOrd="2" destOrd="0" presId="urn:microsoft.com/office/officeart/2018/2/layout/IconVerticalSolidList"/>
    <dgm:cxn modelId="{37E2EE76-16CC-4F1E-A843-B92DAEBBF4DC}" type="presParOf" srcId="{8DCF141E-7BDF-4377-94F6-D414B690A3D6}" destId="{B83342C8-10A9-4E84-85E9-C2969CA7D75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15D571F-B7E3-4BF2-ABCF-971C646C4053}"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4D09A122-CDB8-4B16-B306-507A6D0C28F7}">
      <dgm:prSet/>
      <dgm:spPr/>
      <dgm:t>
        <a:bodyPr/>
        <a:lstStyle/>
        <a:p>
          <a:r>
            <a:rPr lang="en-US" dirty="0"/>
            <a:t>A project will have a defined (or agreed) beginning.</a:t>
          </a:r>
        </a:p>
      </dgm:t>
    </dgm:pt>
    <dgm:pt modelId="{E70A5F49-2F0E-445E-B757-EA6F00461038}" type="parTrans" cxnId="{B88D51A7-960A-4B8D-8903-3B5F7CFAF161}">
      <dgm:prSet/>
      <dgm:spPr/>
      <dgm:t>
        <a:bodyPr/>
        <a:lstStyle/>
        <a:p>
          <a:endParaRPr lang="en-US"/>
        </a:p>
      </dgm:t>
    </dgm:pt>
    <dgm:pt modelId="{C1670040-32E4-4F32-B8B8-A7162701CBBC}" type="sibTrans" cxnId="{B88D51A7-960A-4B8D-8903-3B5F7CFAF161}">
      <dgm:prSet/>
      <dgm:spPr/>
      <dgm:t>
        <a:bodyPr/>
        <a:lstStyle/>
        <a:p>
          <a:endParaRPr lang="en-US"/>
        </a:p>
      </dgm:t>
    </dgm:pt>
    <dgm:pt modelId="{D5B37B08-E42C-4D88-94A9-C462BAD06A84}">
      <dgm:prSet/>
      <dgm:spPr/>
      <dgm:t>
        <a:bodyPr/>
        <a:lstStyle/>
        <a:p>
          <a:r>
            <a:rPr lang="en-US" dirty="0"/>
            <a:t>It will also have a defined (or agreed) end.</a:t>
          </a:r>
        </a:p>
      </dgm:t>
    </dgm:pt>
    <dgm:pt modelId="{9CC50A80-39DF-48C4-A276-5718A152CCC7}" type="parTrans" cxnId="{BC6D3273-9263-437B-BF8B-A3148AAB37D2}">
      <dgm:prSet/>
      <dgm:spPr/>
      <dgm:t>
        <a:bodyPr/>
        <a:lstStyle/>
        <a:p>
          <a:endParaRPr lang="en-US"/>
        </a:p>
      </dgm:t>
    </dgm:pt>
    <dgm:pt modelId="{2E5ED4CB-7F8B-4AF5-A767-2CEB3E85DAF9}" type="sibTrans" cxnId="{BC6D3273-9263-437B-BF8B-A3148AAB37D2}">
      <dgm:prSet/>
      <dgm:spPr/>
      <dgm:t>
        <a:bodyPr/>
        <a:lstStyle/>
        <a:p>
          <a:endParaRPr lang="en-US"/>
        </a:p>
      </dgm:t>
    </dgm:pt>
    <dgm:pt modelId="{74BED0FE-7FEB-4362-AC59-54263C96AB6C}">
      <dgm:prSet/>
      <dgm:spPr/>
      <dgm:t>
        <a:bodyPr/>
        <a:lstStyle/>
        <a:p>
          <a:r>
            <a:rPr lang="en-US" dirty="0"/>
            <a:t>This will be an agreed date and time.</a:t>
          </a:r>
        </a:p>
      </dgm:t>
    </dgm:pt>
    <dgm:pt modelId="{51731225-7110-4DEF-88B9-4726DEBFC4E6}" type="parTrans" cxnId="{4B16477D-27EF-4846-AD04-693145EFE739}">
      <dgm:prSet/>
      <dgm:spPr/>
      <dgm:t>
        <a:bodyPr/>
        <a:lstStyle/>
        <a:p>
          <a:endParaRPr lang="en-US"/>
        </a:p>
      </dgm:t>
    </dgm:pt>
    <dgm:pt modelId="{0BEA8930-44A5-4209-9DFC-4E9EEAD4F9C9}" type="sibTrans" cxnId="{4B16477D-27EF-4846-AD04-693145EFE739}">
      <dgm:prSet/>
      <dgm:spPr/>
      <dgm:t>
        <a:bodyPr/>
        <a:lstStyle/>
        <a:p>
          <a:endParaRPr lang="en-US"/>
        </a:p>
      </dgm:t>
    </dgm:pt>
    <dgm:pt modelId="{CB783121-1682-45C7-BD34-022192453543}">
      <dgm:prSet/>
      <dgm:spPr/>
      <dgm:t>
        <a:bodyPr/>
        <a:lstStyle/>
        <a:p>
          <a:r>
            <a:rPr lang="en-US" dirty="0"/>
            <a:t>If your project goes over this end date it is called </a:t>
          </a:r>
          <a:r>
            <a:rPr lang="en-US" b="1" u="sng" dirty="0"/>
            <a:t>PROJECT SLIPPAGE!</a:t>
          </a:r>
        </a:p>
      </dgm:t>
    </dgm:pt>
    <dgm:pt modelId="{AAAE7F68-91F9-45B6-84CF-4D381E829BAB}" type="parTrans" cxnId="{4BBF9727-A50B-42F8-8CF5-65B28537CC9B}">
      <dgm:prSet/>
      <dgm:spPr/>
      <dgm:t>
        <a:bodyPr/>
        <a:lstStyle/>
        <a:p>
          <a:endParaRPr lang="en-US"/>
        </a:p>
      </dgm:t>
    </dgm:pt>
    <dgm:pt modelId="{0898A7A9-14F2-46FD-9F32-CB72E15477B8}" type="sibTrans" cxnId="{4BBF9727-A50B-42F8-8CF5-65B28537CC9B}">
      <dgm:prSet/>
      <dgm:spPr/>
      <dgm:t>
        <a:bodyPr/>
        <a:lstStyle/>
        <a:p>
          <a:endParaRPr lang="en-US"/>
        </a:p>
      </dgm:t>
    </dgm:pt>
    <dgm:pt modelId="{16B8D818-44A6-4893-9AA0-AA1F4E0C9FA9}" type="pres">
      <dgm:prSet presAssocID="{F15D571F-B7E3-4BF2-ABCF-971C646C4053}" presName="root" presStyleCnt="0">
        <dgm:presLayoutVars>
          <dgm:dir/>
          <dgm:resizeHandles val="exact"/>
        </dgm:presLayoutVars>
      </dgm:prSet>
      <dgm:spPr/>
    </dgm:pt>
    <dgm:pt modelId="{F6D52115-71C1-46B6-B6DA-671C75ED5ECB}" type="pres">
      <dgm:prSet presAssocID="{4D09A122-CDB8-4B16-B306-507A6D0C28F7}" presName="compNode" presStyleCnt="0"/>
      <dgm:spPr/>
    </dgm:pt>
    <dgm:pt modelId="{64D0CC93-52F5-4435-8528-9B08B42F2B8B}" type="pres">
      <dgm:prSet presAssocID="{4D09A122-CDB8-4B16-B306-507A6D0C28F7}" presName="bgRect" presStyleLbl="bgShp" presStyleIdx="0" presStyleCnt="4"/>
      <dgm:spPr/>
    </dgm:pt>
    <dgm:pt modelId="{D86A7D58-F315-42F5-BA80-D2A1691105C2}" type="pres">
      <dgm:prSet presAssocID="{4D09A122-CDB8-4B16-B306-507A6D0C28F7}"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280E03FD-8896-443D-8AB5-77DD0849D2CB}" type="pres">
      <dgm:prSet presAssocID="{4D09A122-CDB8-4B16-B306-507A6D0C28F7}" presName="spaceRect" presStyleCnt="0"/>
      <dgm:spPr/>
    </dgm:pt>
    <dgm:pt modelId="{419307B2-712A-48F7-B01E-B516EEC46CDB}" type="pres">
      <dgm:prSet presAssocID="{4D09A122-CDB8-4B16-B306-507A6D0C28F7}" presName="parTx" presStyleLbl="revTx" presStyleIdx="0" presStyleCnt="4">
        <dgm:presLayoutVars>
          <dgm:chMax val="0"/>
          <dgm:chPref val="0"/>
        </dgm:presLayoutVars>
      </dgm:prSet>
      <dgm:spPr/>
    </dgm:pt>
    <dgm:pt modelId="{BA473DB0-274D-4A3C-9B95-767F347A93C9}" type="pres">
      <dgm:prSet presAssocID="{C1670040-32E4-4F32-B8B8-A7162701CBBC}" presName="sibTrans" presStyleCnt="0"/>
      <dgm:spPr/>
    </dgm:pt>
    <dgm:pt modelId="{E6EBDDBE-7737-4A90-946D-A8BD0B642CF5}" type="pres">
      <dgm:prSet presAssocID="{D5B37B08-E42C-4D88-94A9-C462BAD06A84}" presName="compNode" presStyleCnt="0"/>
      <dgm:spPr/>
    </dgm:pt>
    <dgm:pt modelId="{72F523DE-98BA-4AFE-913B-F6BAC839DB5D}" type="pres">
      <dgm:prSet presAssocID="{D5B37B08-E42C-4D88-94A9-C462BAD06A84}" presName="bgRect" presStyleLbl="bgShp" presStyleIdx="1" presStyleCnt="4"/>
      <dgm:spPr/>
    </dgm:pt>
    <dgm:pt modelId="{9A52635E-FBE2-4C65-817F-878323B59BE7}" type="pres">
      <dgm:prSet presAssocID="{D5B37B08-E42C-4D88-94A9-C462BAD06A8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se"/>
        </a:ext>
      </dgm:extLst>
    </dgm:pt>
    <dgm:pt modelId="{ECB75643-3B4B-4DA3-9E96-AEBC19E59BFF}" type="pres">
      <dgm:prSet presAssocID="{D5B37B08-E42C-4D88-94A9-C462BAD06A84}" presName="spaceRect" presStyleCnt="0"/>
      <dgm:spPr/>
    </dgm:pt>
    <dgm:pt modelId="{CBD89941-71B8-4869-A600-EEA3A6C0A938}" type="pres">
      <dgm:prSet presAssocID="{D5B37B08-E42C-4D88-94A9-C462BAD06A84}" presName="parTx" presStyleLbl="revTx" presStyleIdx="1" presStyleCnt="4">
        <dgm:presLayoutVars>
          <dgm:chMax val="0"/>
          <dgm:chPref val="0"/>
        </dgm:presLayoutVars>
      </dgm:prSet>
      <dgm:spPr/>
    </dgm:pt>
    <dgm:pt modelId="{10E2B291-5AD8-4140-9FAF-B53C6E1D217C}" type="pres">
      <dgm:prSet presAssocID="{2E5ED4CB-7F8B-4AF5-A767-2CEB3E85DAF9}" presName="sibTrans" presStyleCnt="0"/>
      <dgm:spPr/>
    </dgm:pt>
    <dgm:pt modelId="{B16C7C8B-1B80-404C-94D4-9BA271660C1D}" type="pres">
      <dgm:prSet presAssocID="{74BED0FE-7FEB-4362-AC59-54263C96AB6C}" presName="compNode" presStyleCnt="0"/>
      <dgm:spPr/>
    </dgm:pt>
    <dgm:pt modelId="{4FC07264-05AA-45BC-A338-DBC9B02D55C5}" type="pres">
      <dgm:prSet presAssocID="{74BED0FE-7FEB-4362-AC59-54263C96AB6C}" presName="bgRect" presStyleLbl="bgShp" presStyleIdx="2" presStyleCnt="4"/>
      <dgm:spPr/>
    </dgm:pt>
    <dgm:pt modelId="{517B4373-C10E-469D-B1CA-0BA1D1CAB53B}" type="pres">
      <dgm:prSet presAssocID="{74BED0FE-7FEB-4362-AC59-54263C96AB6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ily Calendar"/>
        </a:ext>
      </dgm:extLst>
    </dgm:pt>
    <dgm:pt modelId="{7121FE85-4E2B-4B4B-8D31-7FC4BC96D51F}" type="pres">
      <dgm:prSet presAssocID="{74BED0FE-7FEB-4362-AC59-54263C96AB6C}" presName="spaceRect" presStyleCnt="0"/>
      <dgm:spPr/>
    </dgm:pt>
    <dgm:pt modelId="{3675A63C-8975-42F0-BAE2-CD578C33C40A}" type="pres">
      <dgm:prSet presAssocID="{74BED0FE-7FEB-4362-AC59-54263C96AB6C}" presName="parTx" presStyleLbl="revTx" presStyleIdx="2" presStyleCnt="4">
        <dgm:presLayoutVars>
          <dgm:chMax val="0"/>
          <dgm:chPref val="0"/>
        </dgm:presLayoutVars>
      </dgm:prSet>
      <dgm:spPr/>
    </dgm:pt>
    <dgm:pt modelId="{5BC337DA-8DB4-47D3-8819-0B2D58A8F5D2}" type="pres">
      <dgm:prSet presAssocID="{0BEA8930-44A5-4209-9DFC-4E9EEAD4F9C9}" presName="sibTrans" presStyleCnt="0"/>
      <dgm:spPr/>
    </dgm:pt>
    <dgm:pt modelId="{99250978-318B-425B-AEA5-01C3E4B5697F}" type="pres">
      <dgm:prSet presAssocID="{CB783121-1682-45C7-BD34-022192453543}" presName="compNode" presStyleCnt="0"/>
      <dgm:spPr/>
    </dgm:pt>
    <dgm:pt modelId="{9D0550B0-B3DD-40A8-8A65-3C2E09FD0C3A}" type="pres">
      <dgm:prSet presAssocID="{CB783121-1682-45C7-BD34-022192453543}" presName="bgRect" presStyleLbl="bgShp" presStyleIdx="3" presStyleCnt="4"/>
      <dgm:spPr/>
    </dgm:pt>
    <dgm:pt modelId="{6ACDF954-A9DF-4687-B652-432F7416BC59}" type="pres">
      <dgm:prSet presAssocID="{CB783121-1682-45C7-BD34-02219245354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2B0C2143-FE8C-4B9D-9527-29F2268C0AE8}" type="pres">
      <dgm:prSet presAssocID="{CB783121-1682-45C7-BD34-022192453543}" presName="spaceRect" presStyleCnt="0"/>
      <dgm:spPr/>
    </dgm:pt>
    <dgm:pt modelId="{D0DE53D9-E5D3-4482-BB2B-D9F51C288E84}" type="pres">
      <dgm:prSet presAssocID="{CB783121-1682-45C7-BD34-022192453543}" presName="parTx" presStyleLbl="revTx" presStyleIdx="3" presStyleCnt="4">
        <dgm:presLayoutVars>
          <dgm:chMax val="0"/>
          <dgm:chPref val="0"/>
        </dgm:presLayoutVars>
      </dgm:prSet>
      <dgm:spPr/>
    </dgm:pt>
  </dgm:ptLst>
  <dgm:cxnLst>
    <dgm:cxn modelId="{4BBF9727-A50B-42F8-8CF5-65B28537CC9B}" srcId="{F15D571F-B7E3-4BF2-ABCF-971C646C4053}" destId="{CB783121-1682-45C7-BD34-022192453543}" srcOrd="3" destOrd="0" parTransId="{AAAE7F68-91F9-45B6-84CF-4D381E829BAB}" sibTransId="{0898A7A9-14F2-46FD-9F32-CB72E15477B8}"/>
    <dgm:cxn modelId="{BC6D3273-9263-437B-BF8B-A3148AAB37D2}" srcId="{F15D571F-B7E3-4BF2-ABCF-971C646C4053}" destId="{D5B37B08-E42C-4D88-94A9-C462BAD06A84}" srcOrd="1" destOrd="0" parTransId="{9CC50A80-39DF-48C4-A276-5718A152CCC7}" sibTransId="{2E5ED4CB-7F8B-4AF5-A767-2CEB3E85DAF9}"/>
    <dgm:cxn modelId="{2FCD3359-B034-45DF-87B6-3F9F4E87E039}" type="presOf" srcId="{74BED0FE-7FEB-4362-AC59-54263C96AB6C}" destId="{3675A63C-8975-42F0-BAE2-CD578C33C40A}" srcOrd="0" destOrd="0" presId="urn:microsoft.com/office/officeart/2018/2/layout/IconVerticalSolidList"/>
    <dgm:cxn modelId="{4B16477D-27EF-4846-AD04-693145EFE739}" srcId="{F15D571F-B7E3-4BF2-ABCF-971C646C4053}" destId="{74BED0FE-7FEB-4362-AC59-54263C96AB6C}" srcOrd="2" destOrd="0" parTransId="{51731225-7110-4DEF-88B9-4726DEBFC4E6}" sibTransId="{0BEA8930-44A5-4209-9DFC-4E9EEAD4F9C9}"/>
    <dgm:cxn modelId="{F523897D-025C-47FF-8DEF-AB6902ACCD1C}" type="presOf" srcId="{4D09A122-CDB8-4B16-B306-507A6D0C28F7}" destId="{419307B2-712A-48F7-B01E-B516EEC46CDB}" srcOrd="0" destOrd="0" presId="urn:microsoft.com/office/officeart/2018/2/layout/IconVerticalSolidList"/>
    <dgm:cxn modelId="{071E9D81-85E9-4DBF-BC91-CCFA3B8B8816}" type="presOf" srcId="{D5B37B08-E42C-4D88-94A9-C462BAD06A84}" destId="{CBD89941-71B8-4869-A600-EEA3A6C0A938}" srcOrd="0" destOrd="0" presId="urn:microsoft.com/office/officeart/2018/2/layout/IconVerticalSolidList"/>
    <dgm:cxn modelId="{9DEE8492-9897-447A-81D9-E3725E497380}" type="presOf" srcId="{F15D571F-B7E3-4BF2-ABCF-971C646C4053}" destId="{16B8D818-44A6-4893-9AA0-AA1F4E0C9FA9}" srcOrd="0" destOrd="0" presId="urn:microsoft.com/office/officeart/2018/2/layout/IconVerticalSolidList"/>
    <dgm:cxn modelId="{A0AA719E-65D5-41CA-8CC8-C4A35063D909}" type="presOf" srcId="{CB783121-1682-45C7-BD34-022192453543}" destId="{D0DE53D9-E5D3-4482-BB2B-D9F51C288E84}" srcOrd="0" destOrd="0" presId="urn:microsoft.com/office/officeart/2018/2/layout/IconVerticalSolidList"/>
    <dgm:cxn modelId="{B88D51A7-960A-4B8D-8903-3B5F7CFAF161}" srcId="{F15D571F-B7E3-4BF2-ABCF-971C646C4053}" destId="{4D09A122-CDB8-4B16-B306-507A6D0C28F7}" srcOrd="0" destOrd="0" parTransId="{E70A5F49-2F0E-445E-B757-EA6F00461038}" sibTransId="{C1670040-32E4-4F32-B8B8-A7162701CBBC}"/>
    <dgm:cxn modelId="{CF6D05A7-037A-4A5A-A19E-F31C05B1DAE1}" type="presParOf" srcId="{16B8D818-44A6-4893-9AA0-AA1F4E0C9FA9}" destId="{F6D52115-71C1-46B6-B6DA-671C75ED5ECB}" srcOrd="0" destOrd="0" presId="urn:microsoft.com/office/officeart/2018/2/layout/IconVerticalSolidList"/>
    <dgm:cxn modelId="{6C5D81B8-01B2-4861-8B0A-B5E0439B5882}" type="presParOf" srcId="{F6D52115-71C1-46B6-B6DA-671C75ED5ECB}" destId="{64D0CC93-52F5-4435-8528-9B08B42F2B8B}" srcOrd="0" destOrd="0" presId="urn:microsoft.com/office/officeart/2018/2/layout/IconVerticalSolidList"/>
    <dgm:cxn modelId="{129FB968-FE48-47EE-8A4F-ECA87AF2F779}" type="presParOf" srcId="{F6D52115-71C1-46B6-B6DA-671C75ED5ECB}" destId="{D86A7D58-F315-42F5-BA80-D2A1691105C2}" srcOrd="1" destOrd="0" presId="urn:microsoft.com/office/officeart/2018/2/layout/IconVerticalSolidList"/>
    <dgm:cxn modelId="{B5C8B3D5-5979-4C9C-8C86-7240CED1336B}" type="presParOf" srcId="{F6D52115-71C1-46B6-B6DA-671C75ED5ECB}" destId="{280E03FD-8896-443D-8AB5-77DD0849D2CB}" srcOrd="2" destOrd="0" presId="urn:microsoft.com/office/officeart/2018/2/layout/IconVerticalSolidList"/>
    <dgm:cxn modelId="{A6AF10B8-2E9B-41B7-AFED-2C7BEB082284}" type="presParOf" srcId="{F6D52115-71C1-46B6-B6DA-671C75ED5ECB}" destId="{419307B2-712A-48F7-B01E-B516EEC46CDB}" srcOrd="3" destOrd="0" presId="urn:microsoft.com/office/officeart/2018/2/layout/IconVerticalSolidList"/>
    <dgm:cxn modelId="{F038F370-035E-4027-95B1-AF01EF4D9671}" type="presParOf" srcId="{16B8D818-44A6-4893-9AA0-AA1F4E0C9FA9}" destId="{BA473DB0-274D-4A3C-9B95-767F347A93C9}" srcOrd="1" destOrd="0" presId="urn:microsoft.com/office/officeart/2018/2/layout/IconVerticalSolidList"/>
    <dgm:cxn modelId="{36AC199B-0EAA-4857-B104-3882556B844E}" type="presParOf" srcId="{16B8D818-44A6-4893-9AA0-AA1F4E0C9FA9}" destId="{E6EBDDBE-7737-4A90-946D-A8BD0B642CF5}" srcOrd="2" destOrd="0" presId="urn:microsoft.com/office/officeart/2018/2/layout/IconVerticalSolidList"/>
    <dgm:cxn modelId="{88B94295-F632-4E5C-B70B-C143D68217A5}" type="presParOf" srcId="{E6EBDDBE-7737-4A90-946D-A8BD0B642CF5}" destId="{72F523DE-98BA-4AFE-913B-F6BAC839DB5D}" srcOrd="0" destOrd="0" presId="urn:microsoft.com/office/officeart/2018/2/layout/IconVerticalSolidList"/>
    <dgm:cxn modelId="{A1BD5245-06C2-446E-89C1-3FAF0C0E2A7A}" type="presParOf" srcId="{E6EBDDBE-7737-4A90-946D-A8BD0B642CF5}" destId="{9A52635E-FBE2-4C65-817F-878323B59BE7}" srcOrd="1" destOrd="0" presId="urn:microsoft.com/office/officeart/2018/2/layout/IconVerticalSolidList"/>
    <dgm:cxn modelId="{9EF56D14-B064-4BF8-A3E4-5C795199AB66}" type="presParOf" srcId="{E6EBDDBE-7737-4A90-946D-A8BD0B642CF5}" destId="{ECB75643-3B4B-4DA3-9E96-AEBC19E59BFF}" srcOrd="2" destOrd="0" presId="urn:microsoft.com/office/officeart/2018/2/layout/IconVerticalSolidList"/>
    <dgm:cxn modelId="{4A21B6DB-DC83-49FF-846D-50C34A651C2E}" type="presParOf" srcId="{E6EBDDBE-7737-4A90-946D-A8BD0B642CF5}" destId="{CBD89941-71B8-4869-A600-EEA3A6C0A938}" srcOrd="3" destOrd="0" presId="urn:microsoft.com/office/officeart/2018/2/layout/IconVerticalSolidList"/>
    <dgm:cxn modelId="{34916CE7-1F91-45CA-B748-EC88C0273296}" type="presParOf" srcId="{16B8D818-44A6-4893-9AA0-AA1F4E0C9FA9}" destId="{10E2B291-5AD8-4140-9FAF-B53C6E1D217C}" srcOrd="3" destOrd="0" presId="urn:microsoft.com/office/officeart/2018/2/layout/IconVerticalSolidList"/>
    <dgm:cxn modelId="{D4A1ACD8-8136-4BE8-9DA8-287181296C31}" type="presParOf" srcId="{16B8D818-44A6-4893-9AA0-AA1F4E0C9FA9}" destId="{B16C7C8B-1B80-404C-94D4-9BA271660C1D}" srcOrd="4" destOrd="0" presId="urn:microsoft.com/office/officeart/2018/2/layout/IconVerticalSolidList"/>
    <dgm:cxn modelId="{2EAC8AE3-7D7C-44B6-8D20-8424E461862D}" type="presParOf" srcId="{B16C7C8B-1B80-404C-94D4-9BA271660C1D}" destId="{4FC07264-05AA-45BC-A338-DBC9B02D55C5}" srcOrd="0" destOrd="0" presId="urn:microsoft.com/office/officeart/2018/2/layout/IconVerticalSolidList"/>
    <dgm:cxn modelId="{53095522-D90F-434A-8EF7-AC0CCA4B40FB}" type="presParOf" srcId="{B16C7C8B-1B80-404C-94D4-9BA271660C1D}" destId="{517B4373-C10E-469D-B1CA-0BA1D1CAB53B}" srcOrd="1" destOrd="0" presId="urn:microsoft.com/office/officeart/2018/2/layout/IconVerticalSolidList"/>
    <dgm:cxn modelId="{4912340D-86A9-4E89-9ADB-8CAA55798179}" type="presParOf" srcId="{B16C7C8B-1B80-404C-94D4-9BA271660C1D}" destId="{7121FE85-4E2B-4B4B-8D31-7FC4BC96D51F}" srcOrd="2" destOrd="0" presId="urn:microsoft.com/office/officeart/2018/2/layout/IconVerticalSolidList"/>
    <dgm:cxn modelId="{58C6F03C-1297-44B6-A114-55FA24903488}" type="presParOf" srcId="{B16C7C8B-1B80-404C-94D4-9BA271660C1D}" destId="{3675A63C-8975-42F0-BAE2-CD578C33C40A}" srcOrd="3" destOrd="0" presId="urn:microsoft.com/office/officeart/2018/2/layout/IconVerticalSolidList"/>
    <dgm:cxn modelId="{5206AFD1-3606-47CD-BD12-AA362DCA5E8A}" type="presParOf" srcId="{16B8D818-44A6-4893-9AA0-AA1F4E0C9FA9}" destId="{5BC337DA-8DB4-47D3-8819-0B2D58A8F5D2}" srcOrd="5" destOrd="0" presId="urn:microsoft.com/office/officeart/2018/2/layout/IconVerticalSolidList"/>
    <dgm:cxn modelId="{C74AE63A-1ABD-48A3-ADD8-895789384286}" type="presParOf" srcId="{16B8D818-44A6-4893-9AA0-AA1F4E0C9FA9}" destId="{99250978-318B-425B-AEA5-01C3E4B5697F}" srcOrd="6" destOrd="0" presId="urn:microsoft.com/office/officeart/2018/2/layout/IconVerticalSolidList"/>
    <dgm:cxn modelId="{AB036CCE-1670-4DB5-9958-D5A7EF85ED2B}" type="presParOf" srcId="{99250978-318B-425B-AEA5-01C3E4B5697F}" destId="{9D0550B0-B3DD-40A8-8A65-3C2E09FD0C3A}" srcOrd="0" destOrd="0" presId="urn:microsoft.com/office/officeart/2018/2/layout/IconVerticalSolidList"/>
    <dgm:cxn modelId="{74D7BEB3-72F6-4641-8EED-4EC8DECA5EA5}" type="presParOf" srcId="{99250978-318B-425B-AEA5-01C3E4B5697F}" destId="{6ACDF954-A9DF-4687-B652-432F7416BC59}" srcOrd="1" destOrd="0" presId="urn:microsoft.com/office/officeart/2018/2/layout/IconVerticalSolidList"/>
    <dgm:cxn modelId="{1F6B6751-C3F2-4301-B3D9-B7E1CEBCCF43}" type="presParOf" srcId="{99250978-318B-425B-AEA5-01C3E4B5697F}" destId="{2B0C2143-FE8C-4B9D-9527-29F2268C0AE8}" srcOrd="2" destOrd="0" presId="urn:microsoft.com/office/officeart/2018/2/layout/IconVerticalSolidList"/>
    <dgm:cxn modelId="{B11CC775-AF57-4F16-AF0E-15ED9F9300B8}" type="presParOf" srcId="{99250978-318B-425B-AEA5-01C3E4B5697F}" destId="{D0DE53D9-E5D3-4482-BB2B-D9F51C288E8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693A19F-2616-4ABB-86B8-16B68FCE26D9}"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F8B84F5C-F7F6-4FFB-A564-B10290DD2A01}">
      <dgm:prSet/>
      <dgm:spPr/>
      <dgm:t>
        <a:bodyPr/>
        <a:lstStyle/>
        <a:p>
          <a:r>
            <a:rPr lang="en-US" dirty="0"/>
            <a:t>This project cannot happen during term time.</a:t>
          </a:r>
        </a:p>
      </dgm:t>
    </dgm:pt>
    <dgm:pt modelId="{9AE501C1-7CF7-40FB-9FA3-BBA789B14087}" type="parTrans" cxnId="{DF59EB03-6853-4181-9351-F2874EC67D98}">
      <dgm:prSet/>
      <dgm:spPr/>
      <dgm:t>
        <a:bodyPr/>
        <a:lstStyle/>
        <a:p>
          <a:endParaRPr lang="en-US"/>
        </a:p>
      </dgm:t>
    </dgm:pt>
    <dgm:pt modelId="{4D253965-F24D-46D9-B0CA-496A2A3BE23E}" type="sibTrans" cxnId="{DF59EB03-6853-4181-9351-F2874EC67D98}">
      <dgm:prSet/>
      <dgm:spPr/>
      <dgm:t>
        <a:bodyPr/>
        <a:lstStyle/>
        <a:p>
          <a:endParaRPr lang="en-US"/>
        </a:p>
      </dgm:t>
    </dgm:pt>
    <dgm:pt modelId="{24389E38-C602-4A60-9258-F77CEBF8F475}">
      <dgm:prSet/>
      <dgm:spPr/>
      <dgm:t>
        <a:bodyPr/>
        <a:lstStyle/>
        <a:p>
          <a:r>
            <a:rPr lang="en-US" dirty="0"/>
            <a:t>It must happen during the holidays.</a:t>
          </a:r>
        </a:p>
      </dgm:t>
    </dgm:pt>
    <dgm:pt modelId="{8DF68611-D78E-4690-AD47-357B5CF9B014}" type="parTrans" cxnId="{CD7AC912-D284-44E1-B8D7-99282C9994A3}">
      <dgm:prSet/>
      <dgm:spPr/>
      <dgm:t>
        <a:bodyPr/>
        <a:lstStyle/>
        <a:p>
          <a:endParaRPr lang="en-US"/>
        </a:p>
      </dgm:t>
    </dgm:pt>
    <dgm:pt modelId="{690243A5-E7C7-4478-8469-D01525E7E09E}" type="sibTrans" cxnId="{CD7AC912-D284-44E1-B8D7-99282C9994A3}">
      <dgm:prSet/>
      <dgm:spPr/>
      <dgm:t>
        <a:bodyPr/>
        <a:lstStyle/>
        <a:p>
          <a:endParaRPr lang="en-US"/>
        </a:p>
      </dgm:t>
    </dgm:pt>
    <dgm:pt modelId="{919C93FA-46D3-410B-AD65-9FEC6A1A6D31}">
      <dgm:prSet/>
      <dgm:spPr/>
      <dgm:t>
        <a:bodyPr/>
        <a:lstStyle/>
        <a:p>
          <a:r>
            <a:rPr lang="en-US" dirty="0"/>
            <a:t>It must finish before term starts again.</a:t>
          </a:r>
        </a:p>
      </dgm:t>
    </dgm:pt>
    <dgm:pt modelId="{A49036DD-7599-43CA-A07F-A31BB8C9F11F}" type="parTrans" cxnId="{E7936DEB-234B-4477-86DA-92CFF444CED4}">
      <dgm:prSet/>
      <dgm:spPr/>
      <dgm:t>
        <a:bodyPr/>
        <a:lstStyle/>
        <a:p>
          <a:endParaRPr lang="en-US"/>
        </a:p>
      </dgm:t>
    </dgm:pt>
    <dgm:pt modelId="{02D66904-D1C2-4928-AFB8-3F5D0ED4EDFE}" type="sibTrans" cxnId="{E7936DEB-234B-4477-86DA-92CFF444CED4}">
      <dgm:prSet/>
      <dgm:spPr/>
      <dgm:t>
        <a:bodyPr/>
        <a:lstStyle/>
        <a:p>
          <a:endParaRPr lang="en-US"/>
        </a:p>
      </dgm:t>
    </dgm:pt>
    <dgm:pt modelId="{7FD110AE-05CF-4A71-9B46-6D82EABD7369}">
      <dgm:prSet/>
      <dgm:spPr/>
      <dgm:t>
        <a:bodyPr/>
        <a:lstStyle/>
        <a:p>
          <a:r>
            <a:rPr lang="en-US" b="1" u="sng" dirty="0"/>
            <a:t>DISCUSSION POINT</a:t>
          </a:r>
          <a:r>
            <a:rPr lang="en-US" dirty="0"/>
            <a:t>: why is this?</a:t>
          </a:r>
        </a:p>
      </dgm:t>
    </dgm:pt>
    <dgm:pt modelId="{026B06C7-C212-4DD6-BFF8-D510A5AA0DF4}" type="parTrans" cxnId="{C23871B5-86D7-496E-8ACE-E80BD4FCF337}">
      <dgm:prSet/>
      <dgm:spPr/>
      <dgm:t>
        <a:bodyPr/>
        <a:lstStyle/>
        <a:p>
          <a:endParaRPr lang="en-US"/>
        </a:p>
      </dgm:t>
    </dgm:pt>
    <dgm:pt modelId="{BCAB86CE-90CF-4608-9A24-850B3EBDBEE9}" type="sibTrans" cxnId="{C23871B5-86D7-496E-8ACE-E80BD4FCF337}">
      <dgm:prSet/>
      <dgm:spPr/>
      <dgm:t>
        <a:bodyPr/>
        <a:lstStyle/>
        <a:p>
          <a:endParaRPr lang="en-US"/>
        </a:p>
      </dgm:t>
    </dgm:pt>
    <dgm:pt modelId="{113CCAC2-6780-4C1B-BC1B-F8655D97F52F}" type="pres">
      <dgm:prSet presAssocID="{E693A19F-2616-4ABB-86B8-16B68FCE26D9}" presName="root" presStyleCnt="0">
        <dgm:presLayoutVars>
          <dgm:dir/>
          <dgm:resizeHandles val="exact"/>
        </dgm:presLayoutVars>
      </dgm:prSet>
      <dgm:spPr/>
    </dgm:pt>
    <dgm:pt modelId="{C1094F76-FA08-43D5-9BE2-C11547F879DB}" type="pres">
      <dgm:prSet presAssocID="{F8B84F5C-F7F6-4FFB-A564-B10290DD2A01}" presName="compNode" presStyleCnt="0"/>
      <dgm:spPr/>
    </dgm:pt>
    <dgm:pt modelId="{1B66E420-1B9F-4A59-911A-5ECAC7DFB422}" type="pres">
      <dgm:prSet presAssocID="{F8B84F5C-F7F6-4FFB-A564-B10290DD2A01}" presName="bgRect" presStyleLbl="bgShp" presStyleIdx="0" presStyleCnt="4"/>
      <dgm:spPr/>
    </dgm:pt>
    <dgm:pt modelId="{5EA97FBE-3607-444C-88AC-A1C85086E6AF}" type="pres">
      <dgm:prSet presAssocID="{F8B84F5C-F7F6-4FFB-A564-B10290DD2A0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285FBA29-1AEF-4D6B-A161-08A0E4704643}" type="pres">
      <dgm:prSet presAssocID="{F8B84F5C-F7F6-4FFB-A564-B10290DD2A01}" presName="spaceRect" presStyleCnt="0"/>
      <dgm:spPr/>
    </dgm:pt>
    <dgm:pt modelId="{5849C923-98C8-4E47-8F8C-28E1F5592D5A}" type="pres">
      <dgm:prSet presAssocID="{F8B84F5C-F7F6-4FFB-A564-B10290DD2A01}" presName="parTx" presStyleLbl="revTx" presStyleIdx="0" presStyleCnt="4">
        <dgm:presLayoutVars>
          <dgm:chMax val="0"/>
          <dgm:chPref val="0"/>
        </dgm:presLayoutVars>
      </dgm:prSet>
      <dgm:spPr/>
    </dgm:pt>
    <dgm:pt modelId="{ACD3E2E6-ABCB-482D-B297-8B6AE8CBB540}" type="pres">
      <dgm:prSet presAssocID="{4D253965-F24D-46D9-B0CA-496A2A3BE23E}" presName="sibTrans" presStyleCnt="0"/>
      <dgm:spPr/>
    </dgm:pt>
    <dgm:pt modelId="{F1CF1B2B-727D-4B19-9FDC-8E2A3124E720}" type="pres">
      <dgm:prSet presAssocID="{24389E38-C602-4A60-9258-F77CEBF8F475}" presName="compNode" presStyleCnt="0"/>
      <dgm:spPr/>
    </dgm:pt>
    <dgm:pt modelId="{28375A9E-2A09-4CA4-B78A-1B51E75DEA24}" type="pres">
      <dgm:prSet presAssocID="{24389E38-C602-4A60-9258-F77CEBF8F475}" presName="bgRect" presStyleLbl="bgShp" presStyleIdx="1" presStyleCnt="4"/>
      <dgm:spPr/>
    </dgm:pt>
    <dgm:pt modelId="{020E8093-D006-4636-9F71-36D390F6A773}" type="pres">
      <dgm:prSet presAssocID="{24389E38-C602-4A60-9258-F77CEBF8F47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ily Calendar"/>
        </a:ext>
      </dgm:extLst>
    </dgm:pt>
    <dgm:pt modelId="{7832323A-2461-4D13-B60A-0F3D15E95471}" type="pres">
      <dgm:prSet presAssocID="{24389E38-C602-4A60-9258-F77CEBF8F475}" presName="spaceRect" presStyleCnt="0"/>
      <dgm:spPr/>
    </dgm:pt>
    <dgm:pt modelId="{8AA36135-4AFC-40E1-BD25-CF358800EF73}" type="pres">
      <dgm:prSet presAssocID="{24389E38-C602-4A60-9258-F77CEBF8F475}" presName="parTx" presStyleLbl="revTx" presStyleIdx="1" presStyleCnt="4">
        <dgm:presLayoutVars>
          <dgm:chMax val="0"/>
          <dgm:chPref val="0"/>
        </dgm:presLayoutVars>
      </dgm:prSet>
      <dgm:spPr/>
    </dgm:pt>
    <dgm:pt modelId="{EF571078-396F-4C72-AF42-BEDBC0F4C1D8}" type="pres">
      <dgm:prSet presAssocID="{690243A5-E7C7-4478-8469-D01525E7E09E}" presName="sibTrans" presStyleCnt="0"/>
      <dgm:spPr/>
    </dgm:pt>
    <dgm:pt modelId="{74C4BD13-18DC-4BA9-A640-7A1DE7515BE0}" type="pres">
      <dgm:prSet presAssocID="{919C93FA-46D3-410B-AD65-9FEC6A1A6D31}" presName="compNode" presStyleCnt="0"/>
      <dgm:spPr/>
    </dgm:pt>
    <dgm:pt modelId="{B7B9CCE9-89A8-42F7-AD47-8B655E3A550B}" type="pres">
      <dgm:prSet presAssocID="{919C93FA-46D3-410B-AD65-9FEC6A1A6D31}" presName="bgRect" presStyleLbl="bgShp" presStyleIdx="2" presStyleCnt="4"/>
      <dgm:spPr/>
    </dgm:pt>
    <dgm:pt modelId="{5FE37EF7-4225-464C-96DF-50C45B04C98F}" type="pres">
      <dgm:prSet presAssocID="{919C93FA-46D3-410B-AD65-9FEC6A1A6D3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871DB347-3A35-4A22-B429-8BF902C6CD06}" type="pres">
      <dgm:prSet presAssocID="{919C93FA-46D3-410B-AD65-9FEC6A1A6D31}" presName="spaceRect" presStyleCnt="0"/>
      <dgm:spPr/>
    </dgm:pt>
    <dgm:pt modelId="{F0A41CFE-FFAA-4F9B-A539-4F059E89F8BA}" type="pres">
      <dgm:prSet presAssocID="{919C93FA-46D3-410B-AD65-9FEC6A1A6D31}" presName="parTx" presStyleLbl="revTx" presStyleIdx="2" presStyleCnt="4">
        <dgm:presLayoutVars>
          <dgm:chMax val="0"/>
          <dgm:chPref val="0"/>
        </dgm:presLayoutVars>
      </dgm:prSet>
      <dgm:spPr/>
    </dgm:pt>
    <dgm:pt modelId="{EF8B0994-AAEF-431D-BBD9-927BD57B1E75}" type="pres">
      <dgm:prSet presAssocID="{02D66904-D1C2-4928-AFB8-3F5D0ED4EDFE}" presName="sibTrans" presStyleCnt="0"/>
      <dgm:spPr/>
    </dgm:pt>
    <dgm:pt modelId="{84EC0CE9-37EB-4467-A005-63467B8021BD}" type="pres">
      <dgm:prSet presAssocID="{7FD110AE-05CF-4A71-9B46-6D82EABD7369}" presName="compNode" presStyleCnt="0"/>
      <dgm:spPr/>
    </dgm:pt>
    <dgm:pt modelId="{BB865F1F-A70F-43D0-82FC-21CC467273F0}" type="pres">
      <dgm:prSet presAssocID="{7FD110AE-05CF-4A71-9B46-6D82EABD7369}" presName="bgRect" presStyleLbl="bgShp" presStyleIdx="3" presStyleCnt="4"/>
      <dgm:spPr/>
    </dgm:pt>
    <dgm:pt modelId="{71F1379A-7C0A-4993-A0F4-EFBE31B9887A}" type="pres">
      <dgm:prSet presAssocID="{7FD110AE-05CF-4A71-9B46-6D82EABD736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2CA3A091-C943-40E4-8BC1-AAF024C40937}" type="pres">
      <dgm:prSet presAssocID="{7FD110AE-05CF-4A71-9B46-6D82EABD7369}" presName="spaceRect" presStyleCnt="0"/>
      <dgm:spPr/>
    </dgm:pt>
    <dgm:pt modelId="{99360897-BC73-4CD5-9353-2B6C5099C645}" type="pres">
      <dgm:prSet presAssocID="{7FD110AE-05CF-4A71-9B46-6D82EABD7369}" presName="parTx" presStyleLbl="revTx" presStyleIdx="3" presStyleCnt="4">
        <dgm:presLayoutVars>
          <dgm:chMax val="0"/>
          <dgm:chPref val="0"/>
        </dgm:presLayoutVars>
      </dgm:prSet>
      <dgm:spPr/>
    </dgm:pt>
  </dgm:ptLst>
  <dgm:cxnLst>
    <dgm:cxn modelId="{DF59EB03-6853-4181-9351-F2874EC67D98}" srcId="{E693A19F-2616-4ABB-86B8-16B68FCE26D9}" destId="{F8B84F5C-F7F6-4FFB-A564-B10290DD2A01}" srcOrd="0" destOrd="0" parTransId="{9AE501C1-7CF7-40FB-9FA3-BBA789B14087}" sibTransId="{4D253965-F24D-46D9-B0CA-496A2A3BE23E}"/>
    <dgm:cxn modelId="{CD7AC912-D284-44E1-B8D7-99282C9994A3}" srcId="{E693A19F-2616-4ABB-86B8-16B68FCE26D9}" destId="{24389E38-C602-4A60-9258-F77CEBF8F475}" srcOrd="1" destOrd="0" parTransId="{8DF68611-D78E-4690-AD47-357B5CF9B014}" sibTransId="{690243A5-E7C7-4478-8469-D01525E7E09E}"/>
    <dgm:cxn modelId="{3FD97F2C-4AF9-445D-90CA-38CE15E210D9}" type="presOf" srcId="{7FD110AE-05CF-4A71-9B46-6D82EABD7369}" destId="{99360897-BC73-4CD5-9353-2B6C5099C645}" srcOrd="0" destOrd="0" presId="urn:microsoft.com/office/officeart/2018/2/layout/IconVerticalSolidList"/>
    <dgm:cxn modelId="{46446E6F-4497-436B-AAFC-D1788A97C173}" type="presOf" srcId="{24389E38-C602-4A60-9258-F77CEBF8F475}" destId="{8AA36135-4AFC-40E1-BD25-CF358800EF73}" srcOrd="0" destOrd="0" presId="urn:microsoft.com/office/officeart/2018/2/layout/IconVerticalSolidList"/>
    <dgm:cxn modelId="{84855D85-4420-485A-84FB-134B5900F947}" type="presOf" srcId="{F8B84F5C-F7F6-4FFB-A564-B10290DD2A01}" destId="{5849C923-98C8-4E47-8F8C-28E1F5592D5A}" srcOrd="0" destOrd="0" presId="urn:microsoft.com/office/officeart/2018/2/layout/IconVerticalSolidList"/>
    <dgm:cxn modelId="{D66614A6-269D-4A5A-B25C-0D6E81DC41D2}" type="presOf" srcId="{E693A19F-2616-4ABB-86B8-16B68FCE26D9}" destId="{113CCAC2-6780-4C1B-BC1B-F8655D97F52F}" srcOrd="0" destOrd="0" presId="urn:microsoft.com/office/officeart/2018/2/layout/IconVerticalSolidList"/>
    <dgm:cxn modelId="{C23871B5-86D7-496E-8ACE-E80BD4FCF337}" srcId="{E693A19F-2616-4ABB-86B8-16B68FCE26D9}" destId="{7FD110AE-05CF-4A71-9B46-6D82EABD7369}" srcOrd="3" destOrd="0" parTransId="{026B06C7-C212-4DD6-BFF8-D510A5AA0DF4}" sibTransId="{BCAB86CE-90CF-4608-9A24-850B3EBDBEE9}"/>
    <dgm:cxn modelId="{E7936DEB-234B-4477-86DA-92CFF444CED4}" srcId="{E693A19F-2616-4ABB-86B8-16B68FCE26D9}" destId="{919C93FA-46D3-410B-AD65-9FEC6A1A6D31}" srcOrd="2" destOrd="0" parTransId="{A49036DD-7599-43CA-A07F-A31BB8C9F11F}" sibTransId="{02D66904-D1C2-4928-AFB8-3F5D0ED4EDFE}"/>
    <dgm:cxn modelId="{AF6F6FFA-8ABA-459C-9659-F1BC408FA859}" type="presOf" srcId="{919C93FA-46D3-410B-AD65-9FEC6A1A6D31}" destId="{F0A41CFE-FFAA-4F9B-A539-4F059E89F8BA}" srcOrd="0" destOrd="0" presId="urn:microsoft.com/office/officeart/2018/2/layout/IconVerticalSolidList"/>
    <dgm:cxn modelId="{C1D8D6D0-9FC1-4C1E-9BE4-9A1D1A316462}" type="presParOf" srcId="{113CCAC2-6780-4C1B-BC1B-F8655D97F52F}" destId="{C1094F76-FA08-43D5-9BE2-C11547F879DB}" srcOrd="0" destOrd="0" presId="urn:microsoft.com/office/officeart/2018/2/layout/IconVerticalSolidList"/>
    <dgm:cxn modelId="{C5867019-1C00-4C82-8A18-827E66A99932}" type="presParOf" srcId="{C1094F76-FA08-43D5-9BE2-C11547F879DB}" destId="{1B66E420-1B9F-4A59-911A-5ECAC7DFB422}" srcOrd="0" destOrd="0" presId="urn:microsoft.com/office/officeart/2018/2/layout/IconVerticalSolidList"/>
    <dgm:cxn modelId="{EDE6A0F0-C990-4F66-898F-DE8738E31A5C}" type="presParOf" srcId="{C1094F76-FA08-43D5-9BE2-C11547F879DB}" destId="{5EA97FBE-3607-444C-88AC-A1C85086E6AF}" srcOrd="1" destOrd="0" presId="urn:microsoft.com/office/officeart/2018/2/layout/IconVerticalSolidList"/>
    <dgm:cxn modelId="{60527ED2-4AD7-4DF8-ACF2-87F098B50672}" type="presParOf" srcId="{C1094F76-FA08-43D5-9BE2-C11547F879DB}" destId="{285FBA29-1AEF-4D6B-A161-08A0E4704643}" srcOrd="2" destOrd="0" presId="urn:microsoft.com/office/officeart/2018/2/layout/IconVerticalSolidList"/>
    <dgm:cxn modelId="{1158F87D-8A60-497D-B18C-F4265E337A23}" type="presParOf" srcId="{C1094F76-FA08-43D5-9BE2-C11547F879DB}" destId="{5849C923-98C8-4E47-8F8C-28E1F5592D5A}" srcOrd="3" destOrd="0" presId="urn:microsoft.com/office/officeart/2018/2/layout/IconVerticalSolidList"/>
    <dgm:cxn modelId="{92D14F93-A02D-4F2E-904B-5837CE5F856F}" type="presParOf" srcId="{113CCAC2-6780-4C1B-BC1B-F8655D97F52F}" destId="{ACD3E2E6-ABCB-482D-B297-8B6AE8CBB540}" srcOrd="1" destOrd="0" presId="urn:microsoft.com/office/officeart/2018/2/layout/IconVerticalSolidList"/>
    <dgm:cxn modelId="{C5DC13F0-2872-4335-B4F7-0C581225EA51}" type="presParOf" srcId="{113CCAC2-6780-4C1B-BC1B-F8655D97F52F}" destId="{F1CF1B2B-727D-4B19-9FDC-8E2A3124E720}" srcOrd="2" destOrd="0" presId="urn:microsoft.com/office/officeart/2018/2/layout/IconVerticalSolidList"/>
    <dgm:cxn modelId="{7CE206C3-31B8-4BD7-AFDB-4F45AAE35E5C}" type="presParOf" srcId="{F1CF1B2B-727D-4B19-9FDC-8E2A3124E720}" destId="{28375A9E-2A09-4CA4-B78A-1B51E75DEA24}" srcOrd="0" destOrd="0" presId="urn:microsoft.com/office/officeart/2018/2/layout/IconVerticalSolidList"/>
    <dgm:cxn modelId="{982258F8-3B8B-421E-910D-F3454F598543}" type="presParOf" srcId="{F1CF1B2B-727D-4B19-9FDC-8E2A3124E720}" destId="{020E8093-D006-4636-9F71-36D390F6A773}" srcOrd="1" destOrd="0" presId="urn:microsoft.com/office/officeart/2018/2/layout/IconVerticalSolidList"/>
    <dgm:cxn modelId="{9B4525F5-DF43-412C-893C-47C002479BAB}" type="presParOf" srcId="{F1CF1B2B-727D-4B19-9FDC-8E2A3124E720}" destId="{7832323A-2461-4D13-B60A-0F3D15E95471}" srcOrd="2" destOrd="0" presId="urn:microsoft.com/office/officeart/2018/2/layout/IconVerticalSolidList"/>
    <dgm:cxn modelId="{D4005E61-48D3-4892-98D6-40BD12033D3E}" type="presParOf" srcId="{F1CF1B2B-727D-4B19-9FDC-8E2A3124E720}" destId="{8AA36135-4AFC-40E1-BD25-CF358800EF73}" srcOrd="3" destOrd="0" presId="urn:microsoft.com/office/officeart/2018/2/layout/IconVerticalSolidList"/>
    <dgm:cxn modelId="{4942DA01-CECA-4E68-A8FA-07C8A31BFB0B}" type="presParOf" srcId="{113CCAC2-6780-4C1B-BC1B-F8655D97F52F}" destId="{EF571078-396F-4C72-AF42-BEDBC0F4C1D8}" srcOrd="3" destOrd="0" presId="urn:microsoft.com/office/officeart/2018/2/layout/IconVerticalSolidList"/>
    <dgm:cxn modelId="{396E5075-439F-4FB1-B2CF-55DD840C7E27}" type="presParOf" srcId="{113CCAC2-6780-4C1B-BC1B-F8655D97F52F}" destId="{74C4BD13-18DC-4BA9-A640-7A1DE7515BE0}" srcOrd="4" destOrd="0" presId="urn:microsoft.com/office/officeart/2018/2/layout/IconVerticalSolidList"/>
    <dgm:cxn modelId="{F59308A9-5054-4FBA-A5EC-C54F52751FB8}" type="presParOf" srcId="{74C4BD13-18DC-4BA9-A640-7A1DE7515BE0}" destId="{B7B9CCE9-89A8-42F7-AD47-8B655E3A550B}" srcOrd="0" destOrd="0" presId="urn:microsoft.com/office/officeart/2018/2/layout/IconVerticalSolidList"/>
    <dgm:cxn modelId="{92FD38A9-B5EE-4952-922E-0B60B3F128E9}" type="presParOf" srcId="{74C4BD13-18DC-4BA9-A640-7A1DE7515BE0}" destId="{5FE37EF7-4225-464C-96DF-50C45B04C98F}" srcOrd="1" destOrd="0" presId="urn:microsoft.com/office/officeart/2018/2/layout/IconVerticalSolidList"/>
    <dgm:cxn modelId="{1850470D-0914-43ED-9A1F-7BB3A5E7DAD6}" type="presParOf" srcId="{74C4BD13-18DC-4BA9-A640-7A1DE7515BE0}" destId="{871DB347-3A35-4A22-B429-8BF902C6CD06}" srcOrd="2" destOrd="0" presId="urn:microsoft.com/office/officeart/2018/2/layout/IconVerticalSolidList"/>
    <dgm:cxn modelId="{18D64372-0188-4DA8-BD60-DAA8553E7CAB}" type="presParOf" srcId="{74C4BD13-18DC-4BA9-A640-7A1DE7515BE0}" destId="{F0A41CFE-FFAA-4F9B-A539-4F059E89F8BA}" srcOrd="3" destOrd="0" presId="urn:microsoft.com/office/officeart/2018/2/layout/IconVerticalSolidList"/>
    <dgm:cxn modelId="{788B00DA-4F93-4F28-81C4-6CA26FF27F57}" type="presParOf" srcId="{113CCAC2-6780-4C1B-BC1B-F8655D97F52F}" destId="{EF8B0994-AAEF-431D-BBD9-927BD57B1E75}" srcOrd="5" destOrd="0" presId="urn:microsoft.com/office/officeart/2018/2/layout/IconVerticalSolidList"/>
    <dgm:cxn modelId="{18A6B393-BDFD-4948-BC3D-F4865E1AEE38}" type="presParOf" srcId="{113CCAC2-6780-4C1B-BC1B-F8655D97F52F}" destId="{84EC0CE9-37EB-4467-A005-63467B8021BD}" srcOrd="6" destOrd="0" presId="urn:microsoft.com/office/officeart/2018/2/layout/IconVerticalSolidList"/>
    <dgm:cxn modelId="{D2D8B840-A985-41D3-BDBB-45116F37314C}" type="presParOf" srcId="{84EC0CE9-37EB-4467-A005-63467B8021BD}" destId="{BB865F1F-A70F-43D0-82FC-21CC467273F0}" srcOrd="0" destOrd="0" presId="urn:microsoft.com/office/officeart/2018/2/layout/IconVerticalSolidList"/>
    <dgm:cxn modelId="{7A22CF55-FFD8-4775-9113-CBFA53718140}" type="presParOf" srcId="{84EC0CE9-37EB-4467-A005-63467B8021BD}" destId="{71F1379A-7C0A-4993-A0F4-EFBE31B9887A}" srcOrd="1" destOrd="0" presId="urn:microsoft.com/office/officeart/2018/2/layout/IconVerticalSolidList"/>
    <dgm:cxn modelId="{94A91AB4-DB2D-4995-8695-46CA36BEBC6A}" type="presParOf" srcId="{84EC0CE9-37EB-4467-A005-63467B8021BD}" destId="{2CA3A091-C943-40E4-8BC1-AAF024C40937}" srcOrd="2" destOrd="0" presId="urn:microsoft.com/office/officeart/2018/2/layout/IconVerticalSolidList"/>
    <dgm:cxn modelId="{D467D14C-F8FF-42C7-BB05-C4C40E81D9A9}" type="presParOf" srcId="{84EC0CE9-37EB-4467-A005-63467B8021BD}" destId="{99360897-BC73-4CD5-9353-2B6C5099C64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8416B77-DC0E-4B31-8E05-97986720D375}"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8DCF4023-10F4-4AB0-AF30-4585AB0959F6}">
      <dgm:prSet/>
      <dgm:spPr/>
      <dgm:t>
        <a:bodyPr/>
        <a:lstStyle/>
        <a:p>
          <a:r>
            <a:rPr lang="en-GB"/>
            <a:t>Individually or in Small Groups.</a:t>
          </a:r>
          <a:endParaRPr lang="en-US"/>
        </a:p>
      </dgm:t>
    </dgm:pt>
    <dgm:pt modelId="{9348B01B-CD98-4809-B5BA-AB8EB9FD8680}" type="parTrans" cxnId="{A2D62728-CC78-4B58-9ECB-539BCDDE733D}">
      <dgm:prSet/>
      <dgm:spPr/>
      <dgm:t>
        <a:bodyPr/>
        <a:lstStyle/>
        <a:p>
          <a:endParaRPr lang="en-US"/>
        </a:p>
      </dgm:t>
    </dgm:pt>
    <dgm:pt modelId="{8978B040-D5C7-4B03-A56D-F30E4BAD4201}" type="sibTrans" cxnId="{A2D62728-CC78-4B58-9ECB-539BCDDE733D}">
      <dgm:prSet/>
      <dgm:spPr/>
      <dgm:t>
        <a:bodyPr/>
        <a:lstStyle/>
        <a:p>
          <a:endParaRPr lang="en-US"/>
        </a:p>
      </dgm:t>
    </dgm:pt>
    <dgm:pt modelId="{E0896CBA-78BF-4792-BF6E-64C5D5D3A23A}">
      <dgm:prSet/>
      <dgm:spPr/>
      <dgm:t>
        <a:bodyPr/>
        <a:lstStyle/>
        <a:p>
          <a:r>
            <a:rPr lang="en-GB"/>
            <a:t>Discuss why upgrading the school computers cannot happen during term time.</a:t>
          </a:r>
          <a:endParaRPr lang="en-US"/>
        </a:p>
      </dgm:t>
    </dgm:pt>
    <dgm:pt modelId="{38187DB1-C134-43B5-B872-E7F2A218721F}" type="parTrans" cxnId="{4035730B-DA44-4CD7-BF08-A8B93639EB6B}">
      <dgm:prSet/>
      <dgm:spPr/>
      <dgm:t>
        <a:bodyPr/>
        <a:lstStyle/>
        <a:p>
          <a:endParaRPr lang="en-US"/>
        </a:p>
      </dgm:t>
    </dgm:pt>
    <dgm:pt modelId="{645EE5A5-56DB-4475-A425-81A40A9EEA05}" type="sibTrans" cxnId="{4035730B-DA44-4CD7-BF08-A8B93639EB6B}">
      <dgm:prSet/>
      <dgm:spPr/>
      <dgm:t>
        <a:bodyPr/>
        <a:lstStyle/>
        <a:p>
          <a:endParaRPr lang="en-US"/>
        </a:p>
      </dgm:t>
    </dgm:pt>
    <dgm:pt modelId="{7BFC9C50-532B-4190-8520-C467356E6C6A}">
      <dgm:prSet/>
      <dgm:spPr/>
      <dgm:t>
        <a:bodyPr/>
        <a:lstStyle/>
        <a:p>
          <a:r>
            <a:rPr lang="en-GB"/>
            <a:t>Present your findings to the class.</a:t>
          </a:r>
          <a:endParaRPr lang="en-US"/>
        </a:p>
      </dgm:t>
    </dgm:pt>
    <dgm:pt modelId="{CE3C96D2-E0A1-4918-A311-818EC09AC6ED}" type="parTrans" cxnId="{9C6EA834-6530-44B9-B74A-574D557BC702}">
      <dgm:prSet/>
      <dgm:spPr/>
      <dgm:t>
        <a:bodyPr/>
        <a:lstStyle/>
        <a:p>
          <a:endParaRPr lang="en-US"/>
        </a:p>
      </dgm:t>
    </dgm:pt>
    <dgm:pt modelId="{39A35C17-7AB4-41F8-90B8-19C4FF6421AB}" type="sibTrans" cxnId="{9C6EA834-6530-44B9-B74A-574D557BC702}">
      <dgm:prSet/>
      <dgm:spPr/>
      <dgm:t>
        <a:bodyPr/>
        <a:lstStyle/>
        <a:p>
          <a:endParaRPr lang="en-US"/>
        </a:p>
      </dgm:t>
    </dgm:pt>
    <dgm:pt modelId="{C0DC5A1A-3D41-476F-AE87-EDF60DDF97E7}">
      <dgm:prSet/>
      <dgm:spPr/>
      <dgm:t>
        <a:bodyPr/>
        <a:lstStyle/>
        <a:p>
          <a:r>
            <a:rPr lang="en-GB" b="1" i="1"/>
            <a:t>TIME ALLOWED</a:t>
          </a:r>
          <a:r>
            <a:rPr lang="en-GB"/>
            <a:t>: 10 minutes.</a:t>
          </a:r>
          <a:endParaRPr lang="en-US"/>
        </a:p>
      </dgm:t>
    </dgm:pt>
    <dgm:pt modelId="{C0BE1F6C-89C1-4CAD-BC14-CBEF2FA3A838}" type="parTrans" cxnId="{374310BE-FD04-4E34-A290-B9DFECF3531B}">
      <dgm:prSet/>
      <dgm:spPr/>
      <dgm:t>
        <a:bodyPr/>
        <a:lstStyle/>
        <a:p>
          <a:endParaRPr lang="en-US"/>
        </a:p>
      </dgm:t>
    </dgm:pt>
    <dgm:pt modelId="{2E4161A6-59CC-4BFD-A5C7-03DD9C484C65}" type="sibTrans" cxnId="{374310BE-FD04-4E34-A290-B9DFECF3531B}">
      <dgm:prSet/>
      <dgm:spPr/>
      <dgm:t>
        <a:bodyPr/>
        <a:lstStyle/>
        <a:p>
          <a:endParaRPr lang="en-US"/>
        </a:p>
      </dgm:t>
    </dgm:pt>
    <dgm:pt modelId="{F1B4FB4A-01A0-4F15-8B25-EEA8B5F1A612}" type="pres">
      <dgm:prSet presAssocID="{08416B77-DC0E-4B31-8E05-97986720D375}" presName="root" presStyleCnt="0">
        <dgm:presLayoutVars>
          <dgm:dir/>
          <dgm:resizeHandles val="exact"/>
        </dgm:presLayoutVars>
      </dgm:prSet>
      <dgm:spPr/>
    </dgm:pt>
    <dgm:pt modelId="{D3505C1D-DA6E-448A-AC9D-7FE36C0EB0D8}" type="pres">
      <dgm:prSet presAssocID="{8DCF4023-10F4-4AB0-AF30-4585AB0959F6}" presName="compNode" presStyleCnt="0"/>
      <dgm:spPr/>
    </dgm:pt>
    <dgm:pt modelId="{4FD59436-B027-42E1-8FBE-7FFED368B8D0}" type="pres">
      <dgm:prSet presAssocID="{8DCF4023-10F4-4AB0-AF30-4585AB0959F6}" presName="bgRect" presStyleLbl="bgShp" presStyleIdx="0" presStyleCnt="4"/>
      <dgm:spPr/>
    </dgm:pt>
    <dgm:pt modelId="{C1CDB8C5-3A89-42F3-B7BE-60D6F63D05F5}" type="pres">
      <dgm:prSet presAssocID="{8DCF4023-10F4-4AB0-AF30-4585AB0959F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63C86BC6-BAEF-4276-9C4B-43BEC1AAB61C}" type="pres">
      <dgm:prSet presAssocID="{8DCF4023-10F4-4AB0-AF30-4585AB0959F6}" presName="spaceRect" presStyleCnt="0"/>
      <dgm:spPr/>
    </dgm:pt>
    <dgm:pt modelId="{A440DABF-2F28-4026-93B2-6E54CB20FD0B}" type="pres">
      <dgm:prSet presAssocID="{8DCF4023-10F4-4AB0-AF30-4585AB0959F6}" presName="parTx" presStyleLbl="revTx" presStyleIdx="0" presStyleCnt="4">
        <dgm:presLayoutVars>
          <dgm:chMax val="0"/>
          <dgm:chPref val="0"/>
        </dgm:presLayoutVars>
      </dgm:prSet>
      <dgm:spPr/>
    </dgm:pt>
    <dgm:pt modelId="{2CA06225-9B5D-4495-89EA-DF6087B41BC2}" type="pres">
      <dgm:prSet presAssocID="{8978B040-D5C7-4B03-A56D-F30E4BAD4201}" presName="sibTrans" presStyleCnt="0"/>
      <dgm:spPr/>
    </dgm:pt>
    <dgm:pt modelId="{285F50B6-3F3F-4679-9DFF-F4E67D69388B}" type="pres">
      <dgm:prSet presAssocID="{E0896CBA-78BF-4792-BF6E-64C5D5D3A23A}" presName="compNode" presStyleCnt="0"/>
      <dgm:spPr/>
    </dgm:pt>
    <dgm:pt modelId="{33A10C71-82F5-4EE7-A810-C6E4C8015608}" type="pres">
      <dgm:prSet presAssocID="{E0896CBA-78BF-4792-BF6E-64C5D5D3A23A}" presName="bgRect" presStyleLbl="bgShp" presStyleIdx="1" presStyleCnt="4"/>
      <dgm:spPr/>
    </dgm:pt>
    <dgm:pt modelId="{C13E6B09-7A1B-43B7-B811-E7E0DD7AC505}" type="pres">
      <dgm:prSet presAssocID="{E0896CBA-78BF-4792-BF6E-64C5D5D3A23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mputer"/>
        </a:ext>
      </dgm:extLst>
    </dgm:pt>
    <dgm:pt modelId="{027B269E-D3A9-4DEA-B66B-5B667C2B1BC5}" type="pres">
      <dgm:prSet presAssocID="{E0896CBA-78BF-4792-BF6E-64C5D5D3A23A}" presName="spaceRect" presStyleCnt="0"/>
      <dgm:spPr/>
    </dgm:pt>
    <dgm:pt modelId="{6BE2CD26-603A-47AA-8E22-99FB40DD5081}" type="pres">
      <dgm:prSet presAssocID="{E0896CBA-78BF-4792-BF6E-64C5D5D3A23A}" presName="parTx" presStyleLbl="revTx" presStyleIdx="1" presStyleCnt="4">
        <dgm:presLayoutVars>
          <dgm:chMax val="0"/>
          <dgm:chPref val="0"/>
        </dgm:presLayoutVars>
      </dgm:prSet>
      <dgm:spPr/>
    </dgm:pt>
    <dgm:pt modelId="{88DEABE4-8625-4B9A-9A99-0A4984158604}" type="pres">
      <dgm:prSet presAssocID="{645EE5A5-56DB-4475-A425-81A40A9EEA05}" presName="sibTrans" presStyleCnt="0"/>
      <dgm:spPr/>
    </dgm:pt>
    <dgm:pt modelId="{16F0E64C-27F9-4FD3-8B53-0DAA394120B6}" type="pres">
      <dgm:prSet presAssocID="{7BFC9C50-532B-4190-8520-C467356E6C6A}" presName="compNode" presStyleCnt="0"/>
      <dgm:spPr/>
    </dgm:pt>
    <dgm:pt modelId="{1DE6E99C-06E4-4CFF-AC23-D68E9D2EAC3C}" type="pres">
      <dgm:prSet presAssocID="{7BFC9C50-532B-4190-8520-C467356E6C6A}" presName="bgRect" presStyleLbl="bgShp" presStyleIdx="2" presStyleCnt="4"/>
      <dgm:spPr/>
    </dgm:pt>
    <dgm:pt modelId="{5F82A2B6-467B-4B45-9515-E7AA1B93B905}" type="pres">
      <dgm:prSet presAssocID="{7BFC9C50-532B-4190-8520-C467356E6C6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18D01757-3AD4-4AB9-96FD-A7C87F15FAF5}" type="pres">
      <dgm:prSet presAssocID="{7BFC9C50-532B-4190-8520-C467356E6C6A}" presName="spaceRect" presStyleCnt="0"/>
      <dgm:spPr/>
    </dgm:pt>
    <dgm:pt modelId="{BAB03C3C-F5A7-4152-B614-D20C833A4553}" type="pres">
      <dgm:prSet presAssocID="{7BFC9C50-532B-4190-8520-C467356E6C6A}" presName="parTx" presStyleLbl="revTx" presStyleIdx="2" presStyleCnt="4">
        <dgm:presLayoutVars>
          <dgm:chMax val="0"/>
          <dgm:chPref val="0"/>
        </dgm:presLayoutVars>
      </dgm:prSet>
      <dgm:spPr/>
    </dgm:pt>
    <dgm:pt modelId="{D5C2A838-1749-4761-AF52-DD53B54F0F41}" type="pres">
      <dgm:prSet presAssocID="{39A35C17-7AB4-41F8-90B8-19C4FF6421AB}" presName="sibTrans" presStyleCnt="0"/>
      <dgm:spPr/>
    </dgm:pt>
    <dgm:pt modelId="{271D50D4-1F64-4846-B33D-6631E15A2F60}" type="pres">
      <dgm:prSet presAssocID="{C0DC5A1A-3D41-476F-AE87-EDF60DDF97E7}" presName="compNode" presStyleCnt="0"/>
      <dgm:spPr/>
    </dgm:pt>
    <dgm:pt modelId="{FE5D3D02-2E7A-4DD4-A374-DF00EE3188B5}" type="pres">
      <dgm:prSet presAssocID="{C0DC5A1A-3D41-476F-AE87-EDF60DDF97E7}" presName="bgRect" presStyleLbl="bgShp" presStyleIdx="3" presStyleCnt="4"/>
      <dgm:spPr/>
    </dgm:pt>
    <dgm:pt modelId="{96681ED2-BE55-4342-AF93-4563720090DC}" type="pres">
      <dgm:prSet presAssocID="{C0DC5A1A-3D41-476F-AE87-EDF60DDF97E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343B7F08-1CE8-4D9A-91C4-68E1835EA06A}" type="pres">
      <dgm:prSet presAssocID="{C0DC5A1A-3D41-476F-AE87-EDF60DDF97E7}" presName="spaceRect" presStyleCnt="0"/>
      <dgm:spPr/>
    </dgm:pt>
    <dgm:pt modelId="{C268FBEF-6D7C-4ADF-B11A-0E413F8DB98C}" type="pres">
      <dgm:prSet presAssocID="{C0DC5A1A-3D41-476F-AE87-EDF60DDF97E7}" presName="parTx" presStyleLbl="revTx" presStyleIdx="3" presStyleCnt="4">
        <dgm:presLayoutVars>
          <dgm:chMax val="0"/>
          <dgm:chPref val="0"/>
        </dgm:presLayoutVars>
      </dgm:prSet>
      <dgm:spPr/>
    </dgm:pt>
  </dgm:ptLst>
  <dgm:cxnLst>
    <dgm:cxn modelId="{4035730B-DA44-4CD7-BF08-A8B93639EB6B}" srcId="{08416B77-DC0E-4B31-8E05-97986720D375}" destId="{E0896CBA-78BF-4792-BF6E-64C5D5D3A23A}" srcOrd="1" destOrd="0" parTransId="{38187DB1-C134-43B5-B872-E7F2A218721F}" sibTransId="{645EE5A5-56DB-4475-A425-81A40A9EEA05}"/>
    <dgm:cxn modelId="{A2D62728-CC78-4B58-9ECB-539BCDDE733D}" srcId="{08416B77-DC0E-4B31-8E05-97986720D375}" destId="{8DCF4023-10F4-4AB0-AF30-4585AB0959F6}" srcOrd="0" destOrd="0" parTransId="{9348B01B-CD98-4809-B5BA-AB8EB9FD8680}" sibTransId="{8978B040-D5C7-4B03-A56D-F30E4BAD4201}"/>
    <dgm:cxn modelId="{9C6EA834-6530-44B9-B74A-574D557BC702}" srcId="{08416B77-DC0E-4B31-8E05-97986720D375}" destId="{7BFC9C50-532B-4190-8520-C467356E6C6A}" srcOrd="2" destOrd="0" parTransId="{CE3C96D2-E0A1-4918-A311-818EC09AC6ED}" sibTransId="{39A35C17-7AB4-41F8-90B8-19C4FF6421AB}"/>
    <dgm:cxn modelId="{A6A51B3C-B24D-43D1-9F6B-6A9A9F9DAB91}" type="presOf" srcId="{08416B77-DC0E-4B31-8E05-97986720D375}" destId="{F1B4FB4A-01A0-4F15-8B25-EEA8B5F1A612}" srcOrd="0" destOrd="0" presId="urn:microsoft.com/office/officeart/2018/2/layout/IconVerticalSolidList"/>
    <dgm:cxn modelId="{82C64C61-830C-4AF1-B692-273B4D5804FF}" type="presOf" srcId="{8DCF4023-10F4-4AB0-AF30-4585AB0959F6}" destId="{A440DABF-2F28-4026-93B2-6E54CB20FD0B}" srcOrd="0" destOrd="0" presId="urn:microsoft.com/office/officeart/2018/2/layout/IconVerticalSolidList"/>
    <dgm:cxn modelId="{BAC07B95-E07D-497B-A46C-B06BEC7C8818}" type="presOf" srcId="{C0DC5A1A-3D41-476F-AE87-EDF60DDF97E7}" destId="{C268FBEF-6D7C-4ADF-B11A-0E413F8DB98C}" srcOrd="0" destOrd="0" presId="urn:microsoft.com/office/officeart/2018/2/layout/IconVerticalSolidList"/>
    <dgm:cxn modelId="{374310BE-FD04-4E34-A290-B9DFECF3531B}" srcId="{08416B77-DC0E-4B31-8E05-97986720D375}" destId="{C0DC5A1A-3D41-476F-AE87-EDF60DDF97E7}" srcOrd="3" destOrd="0" parTransId="{C0BE1F6C-89C1-4CAD-BC14-CBEF2FA3A838}" sibTransId="{2E4161A6-59CC-4BFD-A5C7-03DD9C484C65}"/>
    <dgm:cxn modelId="{1F9F7FC8-5EF8-404A-8DD8-87EA35B3AF79}" type="presOf" srcId="{7BFC9C50-532B-4190-8520-C467356E6C6A}" destId="{BAB03C3C-F5A7-4152-B614-D20C833A4553}" srcOrd="0" destOrd="0" presId="urn:microsoft.com/office/officeart/2018/2/layout/IconVerticalSolidList"/>
    <dgm:cxn modelId="{060A89DC-A75F-48AA-BF6C-F0C174ED54BC}" type="presOf" srcId="{E0896CBA-78BF-4792-BF6E-64C5D5D3A23A}" destId="{6BE2CD26-603A-47AA-8E22-99FB40DD5081}" srcOrd="0" destOrd="0" presId="urn:microsoft.com/office/officeart/2018/2/layout/IconVerticalSolidList"/>
    <dgm:cxn modelId="{F7EA6477-FC4E-4D09-9FF5-8785E9770DD7}" type="presParOf" srcId="{F1B4FB4A-01A0-4F15-8B25-EEA8B5F1A612}" destId="{D3505C1D-DA6E-448A-AC9D-7FE36C0EB0D8}" srcOrd="0" destOrd="0" presId="urn:microsoft.com/office/officeart/2018/2/layout/IconVerticalSolidList"/>
    <dgm:cxn modelId="{A6670C57-F07B-4B6F-9116-6081A5DF89CB}" type="presParOf" srcId="{D3505C1D-DA6E-448A-AC9D-7FE36C0EB0D8}" destId="{4FD59436-B027-42E1-8FBE-7FFED368B8D0}" srcOrd="0" destOrd="0" presId="urn:microsoft.com/office/officeart/2018/2/layout/IconVerticalSolidList"/>
    <dgm:cxn modelId="{28CE247B-3573-4889-AB96-754AB034EA57}" type="presParOf" srcId="{D3505C1D-DA6E-448A-AC9D-7FE36C0EB0D8}" destId="{C1CDB8C5-3A89-42F3-B7BE-60D6F63D05F5}" srcOrd="1" destOrd="0" presId="urn:microsoft.com/office/officeart/2018/2/layout/IconVerticalSolidList"/>
    <dgm:cxn modelId="{0BEA8456-205C-45D0-9CBD-44F100A0893C}" type="presParOf" srcId="{D3505C1D-DA6E-448A-AC9D-7FE36C0EB0D8}" destId="{63C86BC6-BAEF-4276-9C4B-43BEC1AAB61C}" srcOrd="2" destOrd="0" presId="urn:microsoft.com/office/officeart/2018/2/layout/IconVerticalSolidList"/>
    <dgm:cxn modelId="{F06CD18D-5E22-442C-B175-E79FD0CBE128}" type="presParOf" srcId="{D3505C1D-DA6E-448A-AC9D-7FE36C0EB0D8}" destId="{A440DABF-2F28-4026-93B2-6E54CB20FD0B}" srcOrd="3" destOrd="0" presId="urn:microsoft.com/office/officeart/2018/2/layout/IconVerticalSolidList"/>
    <dgm:cxn modelId="{3E0D396B-26FB-4E54-BFE2-D10B8A70E02A}" type="presParOf" srcId="{F1B4FB4A-01A0-4F15-8B25-EEA8B5F1A612}" destId="{2CA06225-9B5D-4495-89EA-DF6087B41BC2}" srcOrd="1" destOrd="0" presId="urn:microsoft.com/office/officeart/2018/2/layout/IconVerticalSolidList"/>
    <dgm:cxn modelId="{B36BA541-CCA7-49D1-94C9-F779BE23F595}" type="presParOf" srcId="{F1B4FB4A-01A0-4F15-8B25-EEA8B5F1A612}" destId="{285F50B6-3F3F-4679-9DFF-F4E67D69388B}" srcOrd="2" destOrd="0" presId="urn:microsoft.com/office/officeart/2018/2/layout/IconVerticalSolidList"/>
    <dgm:cxn modelId="{7E3618DB-0D69-4D09-AF78-C7D78B056DEF}" type="presParOf" srcId="{285F50B6-3F3F-4679-9DFF-F4E67D69388B}" destId="{33A10C71-82F5-4EE7-A810-C6E4C8015608}" srcOrd="0" destOrd="0" presId="urn:microsoft.com/office/officeart/2018/2/layout/IconVerticalSolidList"/>
    <dgm:cxn modelId="{E30170EA-221C-45F3-8BA4-BDB544ADCE55}" type="presParOf" srcId="{285F50B6-3F3F-4679-9DFF-F4E67D69388B}" destId="{C13E6B09-7A1B-43B7-B811-E7E0DD7AC505}" srcOrd="1" destOrd="0" presId="urn:microsoft.com/office/officeart/2018/2/layout/IconVerticalSolidList"/>
    <dgm:cxn modelId="{CC2ED741-DD38-43E3-8300-7FF8DD211626}" type="presParOf" srcId="{285F50B6-3F3F-4679-9DFF-F4E67D69388B}" destId="{027B269E-D3A9-4DEA-B66B-5B667C2B1BC5}" srcOrd="2" destOrd="0" presId="urn:microsoft.com/office/officeart/2018/2/layout/IconVerticalSolidList"/>
    <dgm:cxn modelId="{EA531381-A4BF-45E9-8EE3-8A332EE7DB29}" type="presParOf" srcId="{285F50B6-3F3F-4679-9DFF-F4E67D69388B}" destId="{6BE2CD26-603A-47AA-8E22-99FB40DD5081}" srcOrd="3" destOrd="0" presId="urn:microsoft.com/office/officeart/2018/2/layout/IconVerticalSolidList"/>
    <dgm:cxn modelId="{F418A494-5879-4978-B45D-44385CA873B6}" type="presParOf" srcId="{F1B4FB4A-01A0-4F15-8B25-EEA8B5F1A612}" destId="{88DEABE4-8625-4B9A-9A99-0A4984158604}" srcOrd="3" destOrd="0" presId="urn:microsoft.com/office/officeart/2018/2/layout/IconVerticalSolidList"/>
    <dgm:cxn modelId="{4485EFA0-E45E-4F31-B376-F7BEEBCA00C9}" type="presParOf" srcId="{F1B4FB4A-01A0-4F15-8B25-EEA8B5F1A612}" destId="{16F0E64C-27F9-4FD3-8B53-0DAA394120B6}" srcOrd="4" destOrd="0" presId="urn:microsoft.com/office/officeart/2018/2/layout/IconVerticalSolidList"/>
    <dgm:cxn modelId="{35001B12-E7BC-47E4-BAA3-89FA7CC38690}" type="presParOf" srcId="{16F0E64C-27F9-4FD3-8B53-0DAA394120B6}" destId="{1DE6E99C-06E4-4CFF-AC23-D68E9D2EAC3C}" srcOrd="0" destOrd="0" presId="urn:microsoft.com/office/officeart/2018/2/layout/IconVerticalSolidList"/>
    <dgm:cxn modelId="{777E4095-D8B2-4F25-9ED9-DC7B71BB660B}" type="presParOf" srcId="{16F0E64C-27F9-4FD3-8B53-0DAA394120B6}" destId="{5F82A2B6-467B-4B45-9515-E7AA1B93B905}" srcOrd="1" destOrd="0" presId="urn:microsoft.com/office/officeart/2018/2/layout/IconVerticalSolidList"/>
    <dgm:cxn modelId="{833D8AC2-FE18-43BB-BD30-59AF5BE4CFC7}" type="presParOf" srcId="{16F0E64C-27F9-4FD3-8B53-0DAA394120B6}" destId="{18D01757-3AD4-4AB9-96FD-A7C87F15FAF5}" srcOrd="2" destOrd="0" presId="urn:microsoft.com/office/officeart/2018/2/layout/IconVerticalSolidList"/>
    <dgm:cxn modelId="{2C0EB6FC-BE88-4824-86E9-D15D33E7A4F4}" type="presParOf" srcId="{16F0E64C-27F9-4FD3-8B53-0DAA394120B6}" destId="{BAB03C3C-F5A7-4152-B614-D20C833A4553}" srcOrd="3" destOrd="0" presId="urn:microsoft.com/office/officeart/2018/2/layout/IconVerticalSolidList"/>
    <dgm:cxn modelId="{502CFB3C-08D6-45BB-9B5A-456611614B5A}" type="presParOf" srcId="{F1B4FB4A-01A0-4F15-8B25-EEA8B5F1A612}" destId="{D5C2A838-1749-4761-AF52-DD53B54F0F41}" srcOrd="5" destOrd="0" presId="urn:microsoft.com/office/officeart/2018/2/layout/IconVerticalSolidList"/>
    <dgm:cxn modelId="{18D4787D-324D-450C-B6E8-E93B83D39E34}" type="presParOf" srcId="{F1B4FB4A-01A0-4F15-8B25-EEA8B5F1A612}" destId="{271D50D4-1F64-4846-B33D-6631E15A2F60}" srcOrd="6" destOrd="0" presId="urn:microsoft.com/office/officeart/2018/2/layout/IconVerticalSolidList"/>
    <dgm:cxn modelId="{2CB6D7B8-126A-4E39-8B04-2E279A3AECE6}" type="presParOf" srcId="{271D50D4-1F64-4846-B33D-6631E15A2F60}" destId="{FE5D3D02-2E7A-4DD4-A374-DF00EE3188B5}" srcOrd="0" destOrd="0" presId="urn:microsoft.com/office/officeart/2018/2/layout/IconVerticalSolidList"/>
    <dgm:cxn modelId="{2B180001-8749-41FB-98CE-8254EAEB1BCF}" type="presParOf" srcId="{271D50D4-1F64-4846-B33D-6631E15A2F60}" destId="{96681ED2-BE55-4342-AF93-4563720090DC}" srcOrd="1" destOrd="0" presId="urn:microsoft.com/office/officeart/2018/2/layout/IconVerticalSolidList"/>
    <dgm:cxn modelId="{A304C439-4E67-4FFF-A194-6E150A1C170F}" type="presParOf" srcId="{271D50D4-1F64-4846-B33D-6631E15A2F60}" destId="{343B7F08-1CE8-4D9A-91C4-68E1835EA06A}" srcOrd="2" destOrd="0" presId="urn:microsoft.com/office/officeart/2018/2/layout/IconVerticalSolidList"/>
    <dgm:cxn modelId="{0A331916-BEF1-4B03-B361-C96A026EFF41}" type="presParOf" srcId="{271D50D4-1F64-4846-B33D-6631E15A2F60}" destId="{C268FBEF-6D7C-4ADF-B11A-0E413F8DB9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5FAC373-C7E2-4407-9C6F-94BBF393C2CF}"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7993CE67-BA56-4A09-8FBD-081674BFF224}">
      <dgm:prSet/>
      <dgm:spPr/>
      <dgm:t>
        <a:bodyPr/>
        <a:lstStyle/>
        <a:p>
          <a:r>
            <a:rPr lang="en-US" dirty="0"/>
            <a:t>The computers cannot be changed while students are in school:</a:t>
          </a:r>
        </a:p>
      </dgm:t>
    </dgm:pt>
    <dgm:pt modelId="{D4D42B1E-EB1B-4A07-BDB3-9C2BF92E429B}" type="parTrans" cxnId="{9EFDA0C4-F56F-444A-8B86-21C22F1EBCEB}">
      <dgm:prSet/>
      <dgm:spPr/>
      <dgm:t>
        <a:bodyPr/>
        <a:lstStyle/>
        <a:p>
          <a:endParaRPr lang="en-US"/>
        </a:p>
      </dgm:t>
    </dgm:pt>
    <dgm:pt modelId="{2A85C4D7-B99D-49D3-9AD7-6D83BCDB91C1}" type="sibTrans" cxnId="{9EFDA0C4-F56F-444A-8B86-21C22F1EBCEB}">
      <dgm:prSet/>
      <dgm:spPr/>
      <dgm:t>
        <a:bodyPr/>
        <a:lstStyle/>
        <a:p>
          <a:endParaRPr lang="en-US"/>
        </a:p>
      </dgm:t>
    </dgm:pt>
    <dgm:pt modelId="{DB7661B3-E8A7-4B8F-ACC6-08CFCF628354}">
      <dgm:prSet/>
      <dgm:spPr/>
      <dgm:t>
        <a:bodyPr/>
        <a:lstStyle/>
        <a:p>
          <a:r>
            <a:rPr lang="en-US" dirty="0"/>
            <a:t>You will be having lessons.</a:t>
          </a:r>
        </a:p>
      </dgm:t>
    </dgm:pt>
    <dgm:pt modelId="{8A1B033C-C83C-452E-9733-4695BADD735F}" type="parTrans" cxnId="{B40EC184-9968-4DB7-AD02-D61DCFADAD20}">
      <dgm:prSet/>
      <dgm:spPr/>
      <dgm:t>
        <a:bodyPr/>
        <a:lstStyle/>
        <a:p>
          <a:endParaRPr lang="en-US"/>
        </a:p>
      </dgm:t>
    </dgm:pt>
    <dgm:pt modelId="{2F70B671-1657-4EDB-B986-38B17C9948AF}" type="sibTrans" cxnId="{B40EC184-9968-4DB7-AD02-D61DCFADAD20}">
      <dgm:prSet/>
      <dgm:spPr/>
      <dgm:t>
        <a:bodyPr/>
        <a:lstStyle/>
        <a:p>
          <a:endParaRPr lang="en-US"/>
        </a:p>
      </dgm:t>
    </dgm:pt>
    <dgm:pt modelId="{3C291579-54F2-449B-BECB-71EED5F86F1A}">
      <dgm:prSet/>
      <dgm:spPr/>
      <dgm:t>
        <a:bodyPr/>
        <a:lstStyle/>
        <a:p>
          <a:r>
            <a:rPr lang="en-US" dirty="0"/>
            <a:t>You will be preparing for exams.</a:t>
          </a:r>
        </a:p>
      </dgm:t>
    </dgm:pt>
    <dgm:pt modelId="{16D50DFD-73FB-4310-AE2C-542BAF3C7DC5}" type="parTrans" cxnId="{06D01A5F-6166-4B68-BAF2-0920D252B18B}">
      <dgm:prSet/>
      <dgm:spPr/>
      <dgm:t>
        <a:bodyPr/>
        <a:lstStyle/>
        <a:p>
          <a:endParaRPr lang="en-US"/>
        </a:p>
      </dgm:t>
    </dgm:pt>
    <dgm:pt modelId="{CB2FD1D8-D455-4968-A65C-1CA48FB1A142}" type="sibTrans" cxnId="{06D01A5F-6166-4B68-BAF2-0920D252B18B}">
      <dgm:prSet/>
      <dgm:spPr/>
      <dgm:t>
        <a:bodyPr/>
        <a:lstStyle/>
        <a:p>
          <a:endParaRPr lang="en-US"/>
        </a:p>
      </dgm:t>
    </dgm:pt>
    <dgm:pt modelId="{2FD1459C-F135-4E6A-BFF2-FE981FC3C108}">
      <dgm:prSet/>
      <dgm:spPr/>
      <dgm:t>
        <a:bodyPr/>
        <a:lstStyle/>
        <a:p>
          <a:r>
            <a:rPr lang="en-US" dirty="0"/>
            <a:t>You will be working on assignments.</a:t>
          </a:r>
        </a:p>
      </dgm:t>
    </dgm:pt>
    <dgm:pt modelId="{FDE8D376-CDD4-41D2-9059-0ECCC19CC3B4}" type="parTrans" cxnId="{2658A3F2-E0D1-491B-998E-9333B861E2CC}">
      <dgm:prSet/>
      <dgm:spPr/>
      <dgm:t>
        <a:bodyPr/>
        <a:lstStyle/>
        <a:p>
          <a:endParaRPr lang="en-US"/>
        </a:p>
      </dgm:t>
    </dgm:pt>
    <dgm:pt modelId="{19EC8281-5045-4E7C-87F3-49958C4729B4}" type="sibTrans" cxnId="{2658A3F2-E0D1-491B-998E-9333B861E2CC}">
      <dgm:prSet/>
      <dgm:spPr/>
      <dgm:t>
        <a:bodyPr/>
        <a:lstStyle/>
        <a:p>
          <a:endParaRPr lang="en-US"/>
        </a:p>
      </dgm:t>
    </dgm:pt>
    <dgm:pt modelId="{48DFDA9F-FF30-4923-A94B-2E27E85049D1}">
      <dgm:prSet/>
      <dgm:spPr/>
      <dgm:t>
        <a:bodyPr/>
        <a:lstStyle/>
        <a:p>
          <a:r>
            <a:rPr lang="en-US" dirty="0"/>
            <a:t>Computers can only be changed when the school is empty.</a:t>
          </a:r>
        </a:p>
      </dgm:t>
    </dgm:pt>
    <dgm:pt modelId="{A955E890-108F-400A-B702-BB0D628EAD47}" type="parTrans" cxnId="{AD28A4D0-67A0-4C0B-ABF3-7AA9BF3F4C07}">
      <dgm:prSet/>
      <dgm:spPr/>
      <dgm:t>
        <a:bodyPr/>
        <a:lstStyle/>
        <a:p>
          <a:endParaRPr lang="en-US"/>
        </a:p>
      </dgm:t>
    </dgm:pt>
    <dgm:pt modelId="{EC1D2827-1483-4BFB-A55E-FD3EC6F276BE}" type="sibTrans" cxnId="{AD28A4D0-67A0-4C0B-ABF3-7AA9BF3F4C07}">
      <dgm:prSet/>
      <dgm:spPr/>
      <dgm:t>
        <a:bodyPr/>
        <a:lstStyle/>
        <a:p>
          <a:endParaRPr lang="en-US"/>
        </a:p>
      </dgm:t>
    </dgm:pt>
    <dgm:pt modelId="{2C4CD19D-AAA2-42A7-A3A1-26B5AE4A4E66}">
      <dgm:prSet/>
      <dgm:spPr/>
      <dgm:t>
        <a:bodyPr/>
        <a:lstStyle/>
        <a:p>
          <a:r>
            <a:rPr lang="en-US" dirty="0"/>
            <a:t>The project must start after July 20</a:t>
          </a:r>
          <a:r>
            <a:rPr lang="en-US" baseline="30000" dirty="0"/>
            <a:t>th</a:t>
          </a:r>
          <a:r>
            <a:rPr lang="en-US" baseline="0" dirty="0"/>
            <a:t>.</a:t>
          </a:r>
        </a:p>
      </dgm:t>
    </dgm:pt>
    <dgm:pt modelId="{F94E01AB-CCAD-49C3-96FD-2F41575F9A39}" type="parTrans" cxnId="{803FBD12-1E66-4367-806D-04A9F5A406D8}">
      <dgm:prSet/>
      <dgm:spPr/>
      <dgm:t>
        <a:bodyPr/>
        <a:lstStyle/>
        <a:p>
          <a:endParaRPr lang="en-US"/>
        </a:p>
      </dgm:t>
    </dgm:pt>
    <dgm:pt modelId="{A155E429-6A79-4367-B756-006110A19970}" type="sibTrans" cxnId="{803FBD12-1E66-4367-806D-04A9F5A406D8}">
      <dgm:prSet/>
      <dgm:spPr/>
      <dgm:t>
        <a:bodyPr/>
        <a:lstStyle/>
        <a:p>
          <a:endParaRPr lang="en-US"/>
        </a:p>
      </dgm:t>
    </dgm:pt>
    <dgm:pt modelId="{445A6F18-CEA8-4EA0-9F3A-E3CF4A456082}">
      <dgm:prSet/>
      <dgm:spPr/>
      <dgm:t>
        <a:bodyPr/>
        <a:lstStyle/>
        <a:p>
          <a:r>
            <a:rPr lang="en-US" dirty="0"/>
            <a:t>It must be finished before August 30</a:t>
          </a:r>
          <a:r>
            <a:rPr lang="en-US" baseline="30000" dirty="0"/>
            <a:t>th</a:t>
          </a:r>
          <a:r>
            <a:rPr lang="en-US" dirty="0"/>
            <a:t>.</a:t>
          </a:r>
        </a:p>
      </dgm:t>
    </dgm:pt>
    <dgm:pt modelId="{417E7E34-2D50-4F99-A6E5-68154080B8E5}" type="parTrans" cxnId="{EE15EB97-D544-47D9-9651-E6134336F862}">
      <dgm:prSet/>
      <dgm:spPr/>
      <dgm:t>
        <a:bodyPr/>
        <a:lstStyle/>
        <a:p>
          <a:endParaRPr lang="en-US"/>
        </a:p>
      </dgm:t>
    </dgm:pt>
    <dgm:pt modelId="{C7C85146-9168-446D-AFFB-276849E1530E}" type="sibTrans" cxnId="{EE15EB97-D544-47D9-9651-E6134336F862}">
      <dgm:prSet/>
      <dgm:spPr/>
      <dgm:t>
        <a:bodyPr/>
        <a:lstStyle/>
        <a:p>
          <a:endParaRPr lang="en-US"/>
        </a:p>
      </dgm:t>
    </dgm:pt>
    <dgm:pt modelId="{9078BCB9-18EA-4D3C-9B16-D21DD487A35E}" type="pres">
      <dgm:prSet presAssocID="{45FAC373-C7E2-4407-9C6F-94BBF393C2CF}" presName="root" presStyleCnt="0">
        <dgm:presLayoutVars>
          <dgm:dir/>
          <dgm:resizeHandles val="exact"/>
        </dgm:presLayoutVars>
      </dgm:prSet>
      <dgm:spPr/>
    </dgm:pt>
    <dgm:pt modelId="{E17985F1-E9BA-47B6-BDEA-2101D595CFA1}" type="pres">
      <dgm:prSet presAssocID="{7993CE67-BA56-4A09-8FBD-081674BFF224}" presName="compNode" presStyleCnt="0"/>
      <dgm:spPr/>
    </dgm:pt>
    <dgm:pt modelId="{BA8D1DB0-4A16-4813-920D-E5385796A26D}" type="pres">
      <dgm:prSet presAssocID="{7993CE67-BA56-4A09-8FBD-081674BFF224}" presName="bgRect" presStyleLbl="bgShp" presStyleIdx="0" presStyleCnt="7"/>
      <dgm:spPr/>
    </dgm:pt>
    <dgm:pt modelId="{07F09C90-C326-481F-8D36-8513E70A8A71}" type="pres">
      <dgm:prSet presAssocID="{7993CE67-BA56-4A09-8FBD-081674BFF224}"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AA25D3C3-096B-42C8-8132-196F05E6590B}" type="pres">
      <dgm:prSet presAssocID="{7993CE67-BA56-4A09-8FBD-081674BFF224}" presName="spaceRect" presStyleCnt="0"/>
      <dgm:spPr/>
    </dgm:pt>
    <dgm:pt modelId="{0B509CD7-548E-4234-A411-9ADB9A4314FD}" type="pres">
      <dgm:prSet presAssocID="{7993CE67-BA56-4A09-8FBD-081674BFF224}" presName="parTx" presStyleLbl="revTx" presStyleIdx="0" presStyleCnt="7">
        <dgm:presLayoutVars>
          <dgm:chMax val="0"/>
          <dgm:chPref val="0"/>
        </dgm:presLayoutVars>
      </dgm:prSet>
      <dgm:spPr/>
    </dgm:pt>
    <dgm:pt modelId="{FB0D35C8-8B5B-4C2C-A9B4-7A624ECD1655}" type="pres">
      <dgm:prSet presAssocID="{2A85C4D7-B99D-49D3-9AD7-6D83BCDB91C1}" presName="sibTrans" presStyleCnt="0"/>
      <dgm:spPr/>
    </dgm:pt>
    <dgm:pt modelId="{957F9AB3-89D8-45C2-811E-99A4CEDEC100}" type="pres">
      <dgm:prSet presAssocID="{DB7661B3-E8A7-4B8F-ACC6-08CFCF628354}" presName="compNode" presStyleCnt="0"/>
      <dgm:spPr/>
    </dgm:pt>
    <dgm:pt modelId="{C0960FB3-C42D-44CB-BE11-2AA7D519A423}" type="pres">
      <dgm:prSet presAssocID="{DB7661B3-E8A7-4B8F-ACC6-08CFCF628354}" presName="bgRect" presStyleLbl="bgShp" presStyleIdx="1" presStyleCnt="7"/>
      <dgm:spPr/>
    </dgm:pt>
    <dgm:pt modelId="{8430049F-56DA-436E-9E27-ECDE1D7D5763}" type="pres">
      <dgm:prSet presAssocID="{DB7661B3-E8A7-4B8F-ACC6-08CFCF628354}"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64E9E148-02B1-454B-BDD5-18B2BC148B5A}" type="pres">
      <dgm:prSet presAssocID="{DB7661B3-E8A7-4B8F-ACC6-08CFCF628354}" presName="spaceRect" presStyleCnt="0"/>
      <dgm:spPr/>
    </dgm:pt>
    <dgm:pt modelId="{249AE9AD-736F-416A-B8CC-6D0FC7E58A81}" type="pres">
      <dgm:prSet presAssocID="{DB7661B3-E8A7-4B8F-ACC6-08CFCF628354}" presName="parTx" presStyleLbl="revTx" presStyleIdx="1" presStyleCnt="7">
        <dgm:presLayoutVars>
          <dgm:chMax val="0"/>
          <dgm:chPref val="0"/>
        </dgm:presLayoutVars>
      </dgm:prSet>
      <dgm:spPr/>
    </dgm:pt>
    <dgm:pt modelId="{7B503C01-0A56-4CEC-8444-AE3ECD88E151}" type="pres">
      <dgm:prSet presAssocID="{2F70B671-1657-4EDB-B986-38B17C9948AF}" presName="sibTrans" presStyleCnt="0"/>
      <dgm:spPr/>
    </dgm:pt>
    <dgm:pt modelId="{636D4045-7286-462E-9BFE-F005D544767C}" type="pres">
      <dgm:prSet presAssocID="{3C291579-54F2-449B-BECB-71EED5F86F1A}" presName="compNode" presStyleCnt="0"/>
      <dgm:spPr/>
    </dgm:pt>
    <dgm:pt modelId="{44E56B76-619D-4C5B-810C-FE74488EBE7C}" type="pres">
      <dgm:prSet presAssocID="{3C291579-54F2-449B-BECB-71EED5F86F1A}" presName="bgRect" presStyleLbl="bgShp" presStyleIdx="2" presStyleCnt="7"/>
      <dgm:spPr/>
    </dgm:pt>
    <dgm:pt modelId="{89B15439-9CE6-4686-B065-F5DAF2BB1AE2}" type="pres">
      <dgm:prSet presAssocID="{3C291579-54F2-449B-BECB-71EED5F86F1A}"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3EEC410F-3595-4D47-8E23-F8EA93A2039C}" type="pres">
      <dgm:prSet presAssocID="{3C291579-54F2-449B-BECB-71EED5F86F1A}" presName="spaceRect" presStyleCnt="0"/>
      <dgm:spPr/>
    </dgm:pt>
    <dgm:pt modelId="{E679BC11-FFE1-4B1A-B2F7-605CECF26626}" type="pres">
      <dgm:prSet presAssocID="{3C291579-54F2-449B-BECB-71EED5F86F1A}" presName="parTx" presStyleLbl="revTx" presStyleIdx="2" presStyleCnt="7">
        <dgm:presLayoutVars>
          <dgm:chMax val="0"/>
          <dgm:chPref val="0"/>
        </dgm:presLayoutVars>
      </dgm:prSet>
      <dgm:spPr/>
    </dgm:pt>
    <dgm:pt modelId="{ED773A05-6499-42C9-95B0-5661BD4BFD0A}" type="pres">
      <dgm:prSet presAssocID="{CB2FD1D8-D455-4968-A65C-1CA48FB1A142}" presName="sibTrans" presStyleCnt="0"/>
      <dgm:spPr/>
    </dgm:pt>
    <dgm:pt modelId="{86FCB9EB-3732-4446-A9B3-D3DAA1E210D4}" type="pres">
      <dgm:prSet presAssocID="{2FD1459C-F135-4E6A-BFF2-FE981FC3C108}" presName="compNode" presStyleCnt="0"/>
      <dgm:spPr/>
    </dgm:pt>
    <dgm:pt modelId="{CB1B5382-C72A-458B-8E74-F6EFD7DF0E41}" type="pres">
      <dgm:prSet presAssocID="{2FD1459C-F135-4E6A-BFF2-FE981FC3C108}" presName="bgRect" presStyleLbl="bgShp" presStyleIdx="3" presStyleCnt="7"/>
      <dgm:spPr/>
    </dgm:pt>
    <dgm:pt modelId="{47E3AA35-9AD9-4C3E-ACFA-027FC3803AFB}" type="pres">
      <dgm:prSet presAssocID="{2FD1459C-F135-4E6A-BFF2-FE981FC3C108}"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0965D0D9-2E71-4A46-9CE5-265FA3CE489A}" type="pres">
      <dgm:prSet presAssocID="{2FD1459C-F135-4E6A-BFF2-FE981FC3C108}" presName="spaceRect" presStyleCnt="0"/>
      <dgm:spPr/>
    </dgm:pt>
    <dgm:pt modelId="{47103E50-53A8-4F9C-8272-C505A137B215}" type="pres">
      <dgm:prSet presAssocID="{2FD1459C-F135-4E6A-BFF2-FE981FC3C108}" presName="parTx" presStyleLbl="revTx" presStyleIdx="3" presStyleCnt="7">
        <dgm:presLayoutVars>
          <dgm:chMax val="0"/>
          <dgm:chPref val="0"/>
        </dgm:presLayoutVars>
      </dgm:prSet>
      <dgm:spPr/>
    </dgm:pt>
    <dgm:pt modelId="{9855A01A-DAFD-4821-BC9D-B2110B088F84}" type="pres">
      <dgm:prSet presAssocID="{19EC8281-5045-4E7C-87F3-49958C4729B4}" presName="sibTrans" presStyleCnt="0"/>
      <dgm:spPr/>
    </dgm:pt>
    <dgm:pt modelId="{BF483A52-791C-41F6-BE41-E20E82F78542}" type="pres">
      <dgm:prSet presAssocID="{48DFDA9F-FF30-4923-A94B-2E27E85049D1}" presName="compNode" presStyleCnt="0"/>
      <dgm:spPr/>
    </dgm:pt>
    <dgm:pt modelId="{907765EF-7095-4D82-9C80-A845BD5A7C95}" type="pres">
      <dgm:prSet presAssocID="{48DFDA9F-FF30-4923-A94B-2E27E85049D1}" presName="bgRect" presStyleLbl="bgShp" presStyleIdx="4" presStyleCnt="7"/>
      <dgm:spPr/>
    </dgm:pt>
    <dgm:pt modelId="{63317959-B077-42F4-963B-6F95D9EB39CD}" type="pres">
      <dgm:prSet presAssocID="{48DFDA9F-FF30-4923-A94B-2E27E85049D1}"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aptop"/>
        </a:ext>
      </dgm:extLst>
    </dgm:pt>
    <dgm:pt modelId="{39F03D26-FCB6-41AB-86F4-02337F428F96}" type="pres">
      <dgm:prSet presAssocID="{48DFDA9F-FF30-4923-A94B-2E27E85049D1}" presName="spaceRect" presStyleCnt="0"/>
      <dgm:spPr/>
    </dgm:pt>
    <dgm:pt modelId="{C1327370-8E47-4B57-A5C0-4381DA87FD4B}" type="pres">
      <dgm:prSet presAssocID="{48DFDA9F-FF30-4923-A94B-2E27E85049D1}" presName="parTx" presStyleLbl="revTx" presStyleIdx="4" presStyleCnt="7">
        <dgm:presLayoutVars>
          <dgm:chMax val="0"/>
          <dgm:chPref val="0"/>
        </dgm:presLayoutVars>
      </dgm:prSet>
      <dgm:spPr/>
    </dgm:pt>
    <dgm:pt modelId="{1399B2B4-AFF8-4705-A10A-24EB059E9495}" type="pres">
      <dgm:prSet presAssocID="{EC1D2827-1483-4BFB-A55E-FD3EC6F276BE}" presName="sibTrans" presStyleCnt="0"/>
      <dgm:spPr/>
    </dgm:pt>
    <dgm:pt modelId="{90EE430D-8AA3-480E-A55D-00C0F735278B}" type="pres">
      <dgm:prSet presAssocID="{2C4CD19D-AAA2-42A7-A3A1-26B5AE4A4E66}" presName="compNode" presStyleCnt="0"/>
      <dgm:spPr/>
    </dgm:pt>
    <dgm:pt modelId="{65A21FA9-F222-4B8A-A8C2-8D5068EF2FEB}" type="pres">
      <dgm:prSet presAssocID="{2C4CD19D-AAA2-42A7-A3A1-26B5AE4A4E66}" presName="bgRect" presStyleLbl="bgShp" presStyleIdx="5" presStyleCnt="7" custLinFactNeighborX="3" custLinFactNeighborY="3531"/>
      <dgm:spPr/>
    </dgm:pt>
    <dgm:pt modelId="{CC0629AF-7A21-4578-92E4-4A6DA8318FB7}" type="pres">
      <dgm:prSet presAssocID="{2C4CD19D-AAA2-42A7-A3A1-26B5AE4A4E66}"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aily Calendar"/>
        </a:ext>
      </dgm:extLst>
    </dgm:pt>
    <dgm:pt modelId="{1D2486BE-689A-4485-8172-1DE9FA3A886B}" type="pres">
      <dgm:prSet presAssocID="{2C4CD19D-AAA2-42A7-A3A1-26B5AE4A4E66}" presName="spaceRect" presStyleCnt="0"/>
      <dgm:spPr/>
    </dgm:pt>
    <dgm:pt modelId="{63109AA0-1D25-4B53-B5AF-07A4249EDB23}" type="pres">
      <dgm:prSet presAssocID="{2C4CD19D-AAA2-42A7-A3A1-26B5AE4A4E66}" presName="parTx" presStyleLbl="revTx" presStyleIdx="5" presStyleCnt="7">
        <dgm:presLayoutVars>
          <dgm:chMax val="0"/>
          <dgm:chPref val="0"/>
        </dgm:presLayoutVars>
      </dgm:prSet>
      <dgm:spPr/>
    </dgm:pt>
    <dgm:pt modelId="{86ACC47A-B812-45C8-8226-959F35A5BACF}" type="pres">
      <dgm:prSet presAssocID="{A155E429-6A79-4367-B756-006110A19970}" presName="sibTrans" presStyleCnt="0"/>
      <dgm:spPr/>
    </dgm:pt>
    <dgm:pt modelId="{B2628B1D-1DE6-45EE-B9BD-50AC02B5C280}" type="pres">
      <dgm:prSet presAssocID="{445A6F18-CEA8-4EA0-9F3A-E3CF4A456082}" presName="compNode" presStyleCnt="0"/>
      <dgm:spPr/>
    </dgm:pt>
    <dgm:pt modelId="{228D9B05-1EC5-4CA4-B148-5B89A10938CE}" type="pres">
      <dgm:prSet presAssocID="{445A6F18-CEA8-4EA0-9F3A-E3CF4A456082}" presName="bgRect" presStyleLbl="bgShp" presStyleIdx="6" presStyleCnt="7"/>
      <dgm:spPr/>
    </dgm:pt>
    <dgm:pt modelId="{6F9D732E-0401-4F47-ACDE-220554C85AE7}" type="pres">
      <dgm:prSet presAssocID="{445A6F18-CEA8-4EA0-9F3A-E3CF4A456082}"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Thumbs Up Sign"/>
        </a:ext>
      </dgm:extLst>
    </dgm:pt>
    <dgm:pt modelId="{056AFD01-BC8F-49D4-AFBC-7675543F65D7}" type="pres">
      <dgm:prSet presAssocID="{445A6F18-CEA8-4EA0-9F3A-E3CF4A456082}" presName="spaceRect" presStyleCnt="0"/>
      <dgm:spPr/>
    </dgm:pt>
    <dgm:pt modelId="{AC7D0138-E276-4DF8-95C1-58AA97334AC0}" type="pres">
      <dgm:prSet presAssocID="{445A6F18-CEA8-4EA0-9F3A-E3CF4A456082}" presName="parTx" presStyleLbl="revTx" presStyleIdx="6" presStyleCnt="7">
        <dgm:presLayoutVars>
          <dgm:chMax val="0"/>
          <dgm:chPref val="0"/>
        </dgm:presLayoutVars>
      </dgm:prSet>
      <dgm:spPr/>
    </dgm:pt>
  </dgm:ptLst>
  <dgm:cxnLst>
    <dgm:cxn modelId="{803FBD12-1E66-4367-806D-04A9F5A406D8}" srcId="{45FAC373-C7E2-4407-9C6F-94BBF393C2CF}" destId="{2C4CD19D-AAA2-42A7-A3A1-26B5AE4A4E66}" srcOrd="5" destOrd="0" parTransId="{F94E01AB-CCAD-49C3-96FD-2F41575F9A39}" sibTransId="{A155E429-6A79-4367-B756-006110A19970}"/>
    <dgm:cxn modelId="{1D7EAC2A-6B21-4BF0-B30A-F52E256E66C2}" type="presOf" srcId="{445A6F18-CEA8-4EA0-9F3A-E3CF4A456082}" destId="{AC7D0138-E276-4DF8-95C1-58AA97334AC0}" srcOrd="0" destOrd="0" presId="urn:microsoft.com/office/officeart/2018/2/layout/IconVerticalSolidList"/>
    <dgm:cxn modelId="{F1043932-7F9A-487E-BC6D-B8FA421A843B}" type="presOf" srcId="{DB7661B3-E8A7-4B8F-ACC6-08CFCF628354}" destId="{249AE9AD-736F-416A-B8CC-6D0FC7E58A81}" srcOrd="0" destOrd="0" presId="urn:microsoft.com/office/officeart/2018/2/layout/IconVerticalSolidList"/>
    <dgm:cxn modelId="{1E68783C-1B2D-4B01-B7B8-5604A9055597}" type="presOf" srcId="{7993CE67-BA56-4A09-8FBD-081674BFF224}" destId="{0B509CD7-548E-4234-A411-9ADB9A4314FD}" srcOrd="0" destOrd="0" presId="urn:microsoft.com/office/officeart/2018/2/layout/IconVerticalSolidList"/>
    <dgm:cxn modelId="{06D01A5F-6166-4B68-BAF2-0920D252B18B}" srcId="{45FAC373-C7E2-4407-9C6F-94BBF393C2CF}" destId="{3C291579-54F2-449B-BECB-71EED5F86F1A}" srcOrd="2" destOrd="0" parTransId="{16D50DFD-73FB-4310-AE2C-542BAF3C7DC5}" sibTransId="{CB2FD1D8-D455-4968-A65C-1CA48FB1A142}"/>
    <dgm:cxn modelId="{68F7E873-E630-45AB-A9C5-C61F7F3E1D1F}" type="presOf" srcId="{2FD1459C-F135-4E6A-BFF2-FE981FC3C108}" destId="{47103E50-53A8-4F9C-8272-C505A137B215}" srcOrd="0" destOrd="0" presId="urn:microsoft.com/office/officeart/2018/2/layout/IconVerticalSolidList"/>
    <dgm:cxn modelId="{B40EC184-9968-4DB7-AD02-D61DCFADAD20}" srcId="{45FAC373-C7E2-4407-9C6F-94BBF393C2CF}" destId="{DB7661B3-E8A7-4B8F-ACC6-08CFCF628354}" srcOrd="1" destOrd="0" parTransId="{8A1B033C-C83C-452E-9733-4695BADD735F}" sibTransId="{2F70B671-1657-4EDB-B986-38B17C9948AF}"/>
    <dgm:cxn modelId="{3E77A185-1842-4F33-B87F-351B3FF70306}" type="presOf" srcId="{3C291579-54F2-449B-BECB-71EED5F86F1A}" destId="{E679BC11-FFE1-4B1A-B2F7-605CECF26626}" srcOrd="0" destOrd="0" presId="urn:microsoft.com/office/officeart/2018/2/layout/IconVerticalSolidList"/>
    <dgm:cxn modelId="{EE15EB97-D544-47D9-9651-E6134336F862}" srcId="{45FAC373-C7E2-4407-9C6F-94BBF393C2CF}" destId="{445A6F18-CEA8-4EA0-9F3A-E3CF4A456082}" srcOrd="6" destOrd="0" parTransId="{417E7E34-2D50-4F99-A6E5-68154080B8E5}" sibTransId="{C7C85146-9168-446D-AFFB-276849E1530E}"/>
    <dgm:cxn modelId="{ADEAECC0-E87E-4B33-8384-3C8B8AA2D0E7}" type="presOf" srcId="{45FAC373-C7E2-4407-9C6F-94BBF393C2CF}" destId="{9078BCB9-18EA-4D3C-9B16-D21DD487A35E}" srcOrd="0" destOrd="0" presId="urn:microsoft.com/office/officeart/2018/2/layout/IconVerticalSolidList"/>
    <dgm:cxn modelId="{9EFDA0C4-F56F-444A-8B86-21C22F1EBCEB}" srcId="{45FAC373-C7E2-4407-9C6F-94BBF393C2CF}" destId="{7993CE67-BA56-4A09-8FBD-081674BFF224}" srcOrd="0" destOrd="0" parTransId="{D4D42B1E-EB1B-4A07-BDB3-9C2BF92E429B}" sibTransId="{2A85C4D7-B99D-49D3-9AD7-6D83BCDB91C1}"/>
    <dgm:cxn modelId="{AD28A4D0-67A0-4C0B-ABF3-7AA9BF3F4C07}" srcId="{45FAC373-C7E2-4407-9C6F-94BBF393C2CF}" destId="{48DFDA9F-FF30-4923-A94B-2E27E85049D1}" srcOrd="4" destOrd="0" parTransId="{A955E890-108F-400A-B702-BB0D628EAD47}" sibTransId="{EC1D2827-1483-4BFB-A55E-FD3EC6F276BE}"/>
    <dgm:cxn modelId="{93DB63F0-1B47-44EE-AE43-81DF71193A38}" type="presOf" srcId="{2C4CD19D-AAA2-42A7-A3A1-26B5AE4A4E66}" destId="{63109AA0-1D25-4B53-B5AF-07A4249EDB23}" srcOrd="0" destOrd="0" presId="urn:microsoft.com/office/officeart/2018/2/layout/IconVerticalSolidList"/>
    <dgm:cxn modelId="{DC9B06F1-4956-41AD-B51C-B68162C46B02}" type="presOf" srcId="{48DFDA9F-FF30-4923-A94B-2E27E85049D1}" destId="{C1327370-8E47-4B57-A5C0-4381DA87FD4B}" srcOrd="0" destOrd="0" presId="urn:microsoft.com/office/officeart/2018/2/layout/IconVerticalSolidList"/>
    <dgm:cxn modelId="{2658A3F2-E0D1-491B-998E-9333B861E2CC}" srcId="{45FAC373-C7E2-4407-9C6F-94BBF393C2CF}" destId="{2FD1459C-F135-4E6A-BFF2-FE981FC3C108}" srcOrd="3" destOrd="0" parTransId="{FDE8D376-CDD4-41D2-9059-0ECCC19CC3B4}" sibTransId="{19EC8281-5045-4E7C-87F3-49958C4729B4}"/>
    <dgm:cxn modelId="{0B0799B5-CE62-46DB-A392-231A9F0F8DD7}" type="presParOf" srcId="{9078BCB9-18EA-4D3C-9B16-D21DD487A35E}" destId="{E17985F1-E9BA-47B6-BDEA-2101D595CFA1}" srcOrd="0" destOrd="0" presId="urn:microsoft.com/office/officeart/2018/2/layout/IconVerticalSolidList"/>
    <dgm:cxn modelId="{B5AED0E6-09FA-4277-860C-D378D8EF0305}" type="presParOf" srcId="{E17985F1-E9BA-47B6-BDEA-2101D595CFA1}" destId="{BA8D1DB0-4A16-4813-920D-E5385796A26D}" srcOrd="0" destOrd="0" presId="urn:microsoft.com/office/officeart/2018/2/layout/IconVerticalSolidList"/>
    <dgm:cxn modelId="{C338B9B6-66DC-47DA-B656-9F1B79A6A45C}" type="presParOf" srcId="{E17985F1-E9BA-47B6-BDEA-2101D595CFA1}" destId="{07F09C90-C326-481F-8D36-8513E70A8A71}" srcOrd="1" destOrd="0" presId="urn:microsoft.com/office/officeart/2018/2/layout/IconVerticalSolidList"/>
    <dgm:cxn modelId="{7B3E5E15-D44A-4666-BEA3-79524A7EAB1B}" type="presParOf" srcId="{E17985F1-E9BA-47B6-BDEA-2101D595CFA1}" destId="{AA25D3C3-096B-42C8-8132-196F05E6590B}" srcOrd="2" destOrd="0" presId="urn:microsoft.com/office/officeart/2018/2/layout/IconVerticalSolidList"/>
    <dgm:cxn modelId="{E64A1ABE-7ED4-49FA-8318-BE18984C2AED}" type="presParOf" srcId="{E17985F1-E9BA-47B6-BDEA-2101D595CFA1}" destId="{0B509CD7-548E-4234-A411-9ADB9A4314FD}" srcOrd="3" destOrd="0" presId="urn:microsoft.com/office/officeart/2018/2/layout/IconVerticalSolidList"/>
    <dgm:cxn modelId="{03AB4955-C097-4135-891E-100535768B53}" type="presParOf" srcId="{9078BCB9-18EA-4D3C-9B16-D21DD487A35E}" destId="{FB0D35C8-8B5B-4C2C-A9B4-7A624ECD1655}" srcOrd="1" destOrd="0" presId="urn:microsoft.com/office/officeart/2018/2/layout/IconVerticalSolidList"/>
    <dgm:cxn modelId="{2754EFB4-3C39-4CBF-AF4C-A207E9C63568}" type="presParOf" srcId="{9078BCB9-18EA-4D3C-9B16-D21DD487A35E}" destId="{957F9AB3-89D8-45C2-811E-99A4CEDEC100}" srcOrd="2" destOrd="0" presId="urn:microsoft.com/office/officeart/2018/2/layout/IconVerticalSolidList"/>
    <dgm:cxn modelId="{FEBEA32A-27B8-4EDD-8255-7D22A7A2333F}" type="presParOf" srcId="{957F9AB3-89D8-45C2-811E-99A4CEDEC100}" destId="{C0960FB3-C42D-44CB-BE11-2AA7D519A423}" srcOrd="0" destOrd="0" presId="urn:microsoft.com/office/officeart/2018/2/layout/IconVerticalSolidList"/>
    <dgm:cxn modelId="{307601C5-D5AC-4597-89B1-7BF188888D84}" type="presParOf" srcId="{957F9AB3-89D8-45C2-811E-99A4CEDEC100}" destId="{8430049F-56DA-436E-9E27-ECDE1D7D5763}" srcOrd="1" destOrd="0" presId="urn:microsoft.com/office/officeart/2018/2/layout/IconVerticalSolidList"/>
    <dgm:cxn modelId="{607EABA0-4736-4387-AE47-76EA5C306031}" type="presParOf" srcId="{957F9AB3-89D8-45C2-811E-99A4CEDEC100}" destId="{64E9E148-02B1-454B-BDD5-18B2BC148B5A}" srcOrd="2" destOrd="0" presId="urn:microsoft.com/office/officeart/2018/2/layout/IconVerticalSolidList"/>
    <dgm:cxn modelId="{56F1CAFA-E311-464C-8FC2-74C7993587E5}" type="presParOf" srcId="{957F9AB3-89D8-45C2-811E-99A4CEDEC100}" destId="{249AE9AD-736F-416A-B8CC-6D0FC7E58A81}" srcOrd="3" destOrd="0" presId="urn:microsoft.com/office/officeart/2018/2/layout/IconVerticalSolidList"/>
    <dgm:cxn modelId="{AB5E949A-F674-4F0F-AB88-5570C0672F57}" type="presParOf" srcId="{9078BCB9-18EA-4D3C-9B16-D21DD487A35E}" destId="{7B503C01-0A56-4CEC-8444-AE3ECD88E151}" srcOrd="3" destOrd="0" presId="urn:microsoft.com/office/officeart/2018/2/layout/IconVerticalSolidList"/>
    <dgm:cxn modelId="{B270693C-4967-4F89-A179-7D7BB4089EEB}" type="presParOf" srcId="{9078BCB9-18EA-4D3C-9B16-D21DD487A35E}" destId="{636D4045-7286-462E-9BFE-F005D544767C}" srcOrd="4" destOrd="0" presId="urn:microsoft.com/office/officeart/2018/2/layout/IconVerticalSolidList"/>
    <dgm:cxn modelId="{D3BACA63-D8A6-4495-B39A-C376F7B2C18A}" type="presParOf" srcId="{636D4045-7286-462E-9BFE-F005D544767C}" destId="{44E56B76-619D-4C5B-810C-FE74488EBE7C}" srcOrd="0" destOrd="0" presId="urn:microsoft.com/office/officeart/2018/2/layout/IconVerticalSolidList"/>
    <dgm:cxn modelId="{126B78B5-778B-473C-AE2F-2CBDEED19B8B}" type="presParOf" srcId="{636D4045-7286-462E-9BFE-F005D544767C}" destId="{89B15439-9CE6-4686-B065-F5DAF2BB1AE2}" srcOrd="1" destOrd="0" presId="urn:microsoft.com/office/officeart/2018/2/layout/IconVerticalSolidList"/>
    <dgm:cxn modelId="{1BD9E61E-D96E-443E-84AF-480D2B4718A5}" type="presParOf" srcId="{636D4045-7286-462E-9BFE-F005D544767C}" destId="{3EEC410F-3595-4D47-8E23-F8EA93A2039C}" srcOrd="2" destOrd="0" presId="urn:microsoft.com/office/officeart/2018/2/layout/IconVerticalSolidList"/>
    <dgm:cxn modelId="{A0318DEE-9D09-4839-9107-EB7C78A662BC}" type="presParOf" srcId="{636D4045-7286-462E-9BFE-F005D544767C}" destId="{E679BC11-FFE1-4B1A-B2F7-605CECF26626}" srcOrd="3" destOrd="0" presId="urn:microsoft.com/office/officeart/2018/2/layout/IconVerticalSolidList"/>
    <dgm:cxn modelId="{913B33F1-AA67-451A-9B4B-9B202677E37B}" type="presParOf" srcId="{9078BCB9-18EA-4D3C-9B16-D21DD487A35E}" destId="{ED773A05-6499-42C9-95B0-5661BD4BFD0A}" srcOrd="5" destOrd="0" presId="urn:microsoft.com/office/officeart/2018/2/layout/IconVerticalSolidList"/>
    <dgm:cxn modelId="{068AC3BD-F29C-4704-B0C5-166FBB16B9AA}" type="presParOf" srcId="{9078BCB9-18EA-4D3C-9B16-D21DD487A35E}" destId="{86FCB9EB-3732-4446-A9B3-D3DAA1E210D4}" srcOrd="6" destOrd="0" presId="urn:microsoft.com/office/officeart/2018/2/layout/IconVerticalSolidList"/>
    <dgm:cxn modelId="{B1A0EF41-C199-48F2-BBF6-49A05680ACF6}" type="presParOf" srcId="{86FCB9EB-3732-4446-A9B3-D3DAA1E210D4}" destId="{CB1B5382-C72A-458B-8E74-F6EFD7DF0E41}" srcOrd="0" destOrd="0" presId="urn:microsoft.com/office/officeart/2018/2/layout/IconVerticalSolidList"/>
    <dgm:cxn modelId="{E53BD1AE-5158-4097-82C4-95209C8A20A1}" type="presParOf" srcId="{86FCB9EB-3732-4446-A9B3-D3DAA1E210D4}" destId="{47E3AA35-9AD9-4C3E-ACFA-027FC3803AFB}" srcOrd="1" destOrd="0" presId="urn:microsoft.com/office/officeart/2018/2/layout/IconVerticalSolidList"/>
    <dgm:cxn modelId="{3E570745-FAB3-4C88-BA74-27BACF64465A}" type="presParOf" srcId="{86FCB9EB-3732-4446-A9B3-D3DAA1E210D4}" destId="{0965D0D9-2E71-4A46-9CE5-265FA3CE489A}" srcOrd="2" destOrd="0" presId="urn:microsoft.com/office/officeart/2018/2/layout/IconVerticalSolidList"/>
    <dgm:cxn modelId="{5E10ABBA-51CD-499A-9BB0-E1675A1F7C12}" type="presParOf" srcId="{86FCB9EB-3732-4446-A9B3-D3DAA1E210D4}" destId="{47103E50-53A8-4F9C-8272-C505A137B215}" srcOrd="3" destOrd="0" presId="urn:microsoft.com/office/officeart/2018/2/layout/IconVerticalSolidList"/>
    <dgm:cxn modelId="{C573B626-E9C6-49FD-9723-8B9496C3B296}" type="presParOf" srcId="{9078BCB9-18EA-4D3C-9B16-D21DD487A35E}" destId="{9855A01A-DAFD-4821-BC9D-B2110B088F84}" srcOrd="7" destOrd="0" presId="urn:microsoft.com/office/officeart/2018/2/layout/IconVerticalSolidList"/>
    <dgm:cxn modelId="{834ACB02-B96F-4ED0-A128-79800C6A2BCA}" type="presParOf" srcId="{9078BCB9-18EA-4D3C-9B16-D21DD487A35E}" destId="{BF483A52-791C-41F6-BE41-E20E82F78542}" srcOrd="8" destOrd="0" presId="urn:microsoft.com/office/officeart/2018/2/layout/IconVerticalSolidList"/>
    <dgm:cxn modelId="{9FA972CE-EA61-4E62-B86B-18870C854834}" type="presParOf" srcId="{BF483A52-791C-41F6-BE41-E20E82F78542}" destId="{907765EF-7095-4D82-9C80-A845BD5A7C95}" srcOrd="0" destOrd="0" presId="urn:microsoft.com/office/officeart/2018/2/layout/IconVerticalSolidList"/>
    <dgm:cxn modelId="{1D9BB3EF-5AF7-453B-8E23-0A3E6C5CF43B}" type="presParOf" srcId="{BF483A52-791C-41F6-BE41-E20E82F78542}" destId="{63317959-B077-42F4-963B-6F95D9EB39CD}" srcOrd="1" destOrd="0" presId="urn:microsoft.com/office/officeart/2018/2/layout/IconVerticalSolidList"/>
    <dgm:cxn modelId="{0065DF72-F697-414E-8568-6CEAC40DD623}" type="presParOf" srcId="{BF483A52-791C-41F6-BE41-E20E82F78542}" destId="{39F03D26-FCB6-41AB-86F4-02337F428F96}" srcOrd="2" destOrd="0" presId="urn:microsoft.com/office/officeart/2018/2/layout/IconVerticalSolidList"/>
    <dgm:cxn modelId="{6FA21081-2FC8-47EE-A668-011B9A3FE200}" type="presParOf" srcId="{BF483A52-791C-41F6-BE41-E20E82F78542}" destId="{C1327370-8E47-4B57-A5C0-4381DA87FD4B}" srcOrd="3" destOrd="0" presId="urn:microsoft.com/office/officeart/2018/2/layout/IconVerticalSolidList"/>
    <dgm:cxn modelId="{3B592FE3-3ECD-453A-9B06-F11557CFB993}" type="presParOf" srcId="{9078BCB9-18EA-4D3C-9B16-D21DD487A35E}" destId="{1399B2B4-AFF8-4705-A10A-24EB059E9495}" srcOrd="9" destOrd="0" presId="urn:microsoft.com/office/officeart/2018/2/layout/IconVerticalSolidList"/>
    <dgm:cxn modelId="{B47E4FAE-2A20-4555-B415-8A580E94BB8C}" type="presParOf" srcId="{9078BCB9-18EA-4D3C-9B16-D21DD487A35E}" destId="{90EE430D-8AA3-480E-A55D-00C0F735278B}" srcOrd="10" destOrd="0" presId="urn:microsoft.com/office/officeart/2018/2/layout/IconVerticalSolidList"/>
    <dgm:cxn modelId="{291C607E-408F-4E07-9075-45B8B569049C}" type="presParOf" srcId="{90EE430D-8AA3-480E-A55D-00C0F735278B}" destId="{65A21FA9-F222-4B8A-A8C2-8D5068EF2FEB}" srcOrd="0" destOrd="0" presId="urn:microsoft.com/office/officeart/2018/2/layout/IconVerticalSolidList"/>
    <dgm:cxn modelId="{B91F001B-6FED-4F49-B6C3-FC2C83AE8E2D}" type="presParOf" srcId="{90EE430D-8AA3-480E-A55D-00C0F735278B}" destId="{CC0629AF-7A21-4578-92E4-4A6DA8318FB7}" srcOrd="1" destOrd="0" presId="urn:microsoft.com/office/officeart/2018/2/layout/IconVerticalSolidList"/>
    <dgm:cxn modelId="{03D8BA42-0094-42DB-BCC2-312C15D41585}" type="presParOf" srcId="{90EE430D-8AA3-480E-A55D-00C0F735278B}" destId="{1D2486BE-689A-4485-8172-1DE9FA3A886B}" srcOrd="2" destOrd="0" presId="urn:microsoft.com/office/officeart/2018/2/layout/IconVerticalSolidList"/>
    <dgm:cxn modelId="{D8D16E38-9472-4E05-8BBE-1DA57AE1660C}" type="presParOf" srcId="{90EE430D-8AA3-480E-A55D-00C0F735278B}" destId="{63109AA0-1D25-4B53-B5AF-07A4249EDB23}" srcOrd="3" destOrd="0" presId="urn:microsoft.com/office/officeart/2018/2/layout/IconVerticalSolidList"/>
    <dgm:cxn modelId="{D8B48997-6DA4-4F51-A81A-9A8786738211}" type="presParOf" srcId="{9078BCB9-18EA-4D3C-9B16-D21DD487A35E}" destId="{86ACC47A-B812-45C8-8226-959F35A5BACF}" srcOrd="11" destOrd="0" presId="urn:microsoft.com/office/officeart/2018/2/layout/IconVerticalSolidList"/>
    <dgm:cxn modelId="{FD265B38-B49B-40E5-ACFC-7DE427AF37B9}" type="presParOf" srcId="{9078BCB9-18EA-4D3C-9B16-D21DD487A35E}" destId="{B2628B1D-1DE6-45EE-B9BD-50AC02B5C280}" srcOrd="12" destOrd="0" presId="urn:microsoft.com/office/officeart/2018/2/layout/IconVerticalSolidList"/>
    <dgm:cxn modelId="{85F5B1D1-1D1E-41B9-9591-A7108982B1D4}" type="presParOf" srcId="{B2628B1D-1DE6-45EE-B9BD-50AC02B5C280}" destId="{228D9B05-1EC5-4CA4-B148-5B89A10938CE}" srcOrd="0" destOrd="0" presId="urn:microsoft.com/office/officeart/2018/2/layout/IconVerticalSolidList"/>
    <dgm:cxn modelId="{9AFF806B-ED95-453C-971D-8B63CD3CF0CD}" type="presParOf" srcId="{B2628B1D-1DE6-45EE-B9BD-50AC02B5C280}" destId="{6F9D732E-0401-4F47-ACDE-220554C85AE7}" srcOrd="1" destOrd="0" presId="urn:microsoft.com/office/officeart/2018/2/layout/IconVerticalSolidList"/>
    <dgm:cxn modelId="{59021918-00F8-4FE7-B3D5-9CDA8B5F9BDD}" type="presParOf" srcId="{B2628B1D-1DE6-45EE-B9BD-50AC02B5C280}" destId="{056AFD01-BC8F-49D4-AFBC-7675543F65D7}" srcOrd="2" destOrd="0" presId="urn:microsoft.com/office/officeart/2018/2/layout/IconVerticalSolidList"/>
    <dgm:cxn modelId="{9213195A-FCA9-47D6-AD5E-0CD78E9E85D6}" type="presParOf" srcId="{B2628B1D-1DE6-45EE-B9BD-50AC02B5C280}" destId="{AC7D0138-E276-4DF8-95C1-58AA97334AC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C3E74E2-56FF-4520-BAC1-F22CFC2BA61E}"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2231CFB9-86BB-45CE-BC4C-71DCDC50B4A7}">
      <dgm:prSet/>
      <dgm:spPr/>
      <dgm:t>
        <a:bodyPr/>
        <a:lstStyle/>
        <a:p>
          <a:r>
            <a:rPr lang="en-US" dirty="0"/>
            <a:t>You will also have a defined list of tasks to accomplish.</a:t>
          </a:r>
        </a:p>
      </dgm:t>
    </dgm:pt>
    <dgm:pt modelId="{3B72E249-CB1D-4136-BB04-561DE03F97F7}" type="parTrans" cxnId="{EDAA01A3-195C-4DB8-975A-7C43191C7851}">
      <dgm:prSet/>
      <dgm:spPr/>
      <dgm:t>
        <a:bodyPr/>
        <a:lstStyle/>
        <a:p>
          <a:endParaRPr lang="en-US"/>
        </a:p>
      </dgm:t>
    </dgm:pt>
    <dgm:pt modelId="{D15D6F3D-6FE2-46CA-B325-84CBF6444556}" type="sibTrans" cxnId="{EDAA01A3-195C-4DB8-975A-7C43191C7851}">
      <dgm:prSet/>
      <dgm:spPr/>
      <dgm:t>
        <a:bodyPr/>
        <a:lstStyle/>
        <a:p>
          <a:endParaRPr lang="en-US"/>
        </a:p>
      </dgm:t>
    </dgm:pt>
    <dgm:pt modelId="{3200A84D-0787-4FC3-921E-D2824EDC2C51}">
      <dgm:prSet/>
      <dgm:spPr/>
      <dgm:t>
        <a:bodyPr/>
        <a:lstStyle/>
        <a:p>
          <a:r>
            <a:rPr lang="en-US" dirty="0"/>
            <a:t>You will need to make sure these happen.</a:t>
          </a:r>
        </a:p>
      </dgm:t>
    </dgm:pt>
    <dgm:pt modelId="{01805A20-C1CD-4D0C-8A39-0858C06C3D03}" type="parTrans" cxnId="{6650130D-AD39-476B-8D68-14F0EBB73BC1}">
      <dgm:prSet/>
      <dgm:spPr/>
      <dgm:t>
        <a:bodyPr/>
        <a:lstStyle/>
        <a:p>
          <a:endParaRPr lang="en-US"/>
        </a:p>
      </dgm:t>
    </dgm:pt>
    <dgm:pt modelId="{5F0A8287-FD59-4090-93B1-99E39F894BBE}" type="sibTrans" cxnId="{6650130D-AD39-476B-8D68-14F0EBB73BC1}">
      <dgm:prSet/>
      <dgm:spPr/>
      <dgm:t>
        <a:bodyPr/>
        <a:lstStyle/>
        <a:p>
          <a:endParaRPr lang="en-US"/>
        </a:p>
      </dgm:t>
    </dgm:pt>
    <dgm:pt modelId="{8872E43B-66CD-43D9-B3DF-8C37CC75379C}">
      <dgm:prSet/>
      <dgm:spPr/>
      <dgm:t>
        <a:bodyPr/>
        <a:lstStyle/>
        <a:p>
          <a:r>
            <a:rPr lang="en-US" dirty="0"/>
            <a:t>If you agree to update the computers in two labs you must achieve this.</a:t>
          </a:r>
        </a:p>
      </dgm:t>
    </dgm:pt>
    <dgm:pt modelId="{22C2E402-C381-46F6-8A68-9642655C8D6A}" type="parTrans" cxnId="{505CB5DD-9175-4BC5-8D47-AB2434FCDDD9}">
      <dgm:prSet/>
      <dgm:spPr/>
      <dgm:t>
        <a:bodyPr/>
        <a:lstStyle/>
        <a:p>
          <a:endParaRPr lang="en-US"/>
        </a:p>
      </dgm:t>
    </dgm:pt>
    <dgm:pt modelId="{D987F4D8-A43F-4100-85BE-7B352DB6E24A}" type="sibTrans" cxnId="{505CB5DD-9175-4BC5-8D47-AB2434FCDDD9}">
      <dgm:prSet/>
      <dgm:spPr/>
      <dgm:t>
        <a:bodyPr/>
        <a:lstStyle/>
        <a:p>
          <a:endParaRPr lang="en-US"/>
        </a:p>
      </dgm:t>
    </dgm:pt>
    <dgm:pt modelId="{80DCCDF4-317E-4782-852A-4606AEA93BD2}">
      <dgm:prSet/>
      <dgm:spPr/>
      <dgm:t>
        <a:bodyPr/>
        <a:lstStyle/>
        <a:p>
          <a:r>
            <a:rPr lang="en-US" dirty="0"/>
            <a:t>If you update only one lab, your project has failed.</a:t>
          </a:r>
        </a:p>
      </dgm:t>
    </dgm:pt>
    <dgm:pt modelId="{81C99E35-0A72-4AC3-9081-76E42B70DD52}" type="parTrans" cxnId="{CCAF2696-C2FB-479F-8E41-AFD9C5664A8B}">
      <dgm:prSet/>
      <dgm:spPr/>
      <dgm:t>
        <a:bodyPr/>
        <a:lstStyle/>
        <a:p>
          <a:endParaRPr lang="en-US"/>
        </a:p>
      </dgm:t>
    </dgm:pt>
    <dgm:pt modelId="{690A416A-3DB5-4E4F-B434-C677841DE0AB}" type="sibTrans" cxnId="{CCAF2696-C2FB-479F-8E41-AFD9C5664A8B}">
      <dgm:prSet/>
      <dgm:spPr/>
      <dgm:t>
        <a:bodyPr/>
        <a:lstStyle/>
        <a:p>
          <a:endParaRPr lang="en-US"/>
        </a:p>
      </dgm:t>
    </dgm:pt>
    <dgm:pt modelId="{F2563B15-0997-4AEB-99E9-1771E8D436E9}">
      <dgm:prSet/>
      <dgm:spPr/>
      <dgm:t>
        <a:bodyPr/>
        <a:lstStyle/>
        <a:p>
          <a:r>
            <a:rPr lang="en-US" dirty="0"/>
            <a:t>If you update three labs, then you have done more than agreed.</a:t>
          </a:r>
        </a:p>
      </dgm:t>
    </dgm:pt>
    <dgm:pt modelId="{1589F9E2-4F7D-44D2-9367-4E11F656CB95}" type="parTrans" cxnId="{5CC61078-6A51-4402-A143-C142364099D7}">
      <dgm:prSet/>
      <dgm:spPr/>
      <dgm:t>
        <a:bodyPr/>
        <a:lstStyle/>
        <a:p>
          <a:endParaRPr lang="en-US"/>
        </a:p>
      </dgm:t>
    </dgm:pt>
    <dgm:pt modelId="{84D92F3B-6A6A-4FD6-8F95-9590299AAAE8}" type="sibTrans" cxnId="{5CC61078-6A51-4402-A143-C142364099D7}">
      <dgm:prSet/>
      <dgm:spPr/>
      <dgm:t>
        <a:bodyPr/>
        <a:lstStyle/>
        <a:p>
          <a:endParaRPr lang="en-US"/>
        </a:p>
      </dgm:t>
    </dgm:pt>
    <dgm:pt modelId="{A3EA8DA9-BD56-4B31-9675-E74DA43017A7}">
      <dgm:prSet/>
      <dgm:spPr/>
      <dgm:t>
        <a:bodyPr/>
        <a:lstStyle/>
        <a:p>
          <a:r>
            <a:rPr lang="en-US" b="1" u="sng" dirty="0"/>
            <a:t>DISCUSSION POINT: </a:t>
          </a:r>
          <a:r>
            <a:rPr lang="en-US" dirty="0"/>
            <a:t>why is doing more than you have agreed a bad thing?</a:t>
          </a:r>
        </a:p>
      </dgm:t>
    </dgm:pt>
    <dgm:pt modelId="{3C5147D1-2E4D-4892-BDB8-7A268353F0E0}" type="parTrans" cxnId="{913C88AE-DB5D-4989-9764-DC6834F7E3C0}">
      <dgm:prSet/>
      <dgm:spPr/>
      <dgm:t>
        <a:bodyPr/>
        <a:lstStyle/>
        <a:p>
          <a:endParaRPr lang="en-US"/>
        </a:p>
      </dgm:t>
    </dgm:pt>
    <dgm:pt modelId="{51A9E6BC-7D45-489C-97FA-D3F796BA04B4}" type="sibTrans" cxnId="{913C88AE-DB5D-4989-9764-DC6834F7E3C0}">
      <dgm:prSet/>
      <dgm:spPr/>
      <dgm:t>
        <a:bodyPr/>
        <a:lstStyle/>
        <a:p>
          <a:endParaRPr lang="en-US"/>
        </a:p>
      </dgm:t>
    </dgm:pt>
    <dgm:pt modelId="{C37BA7A7-B333-4402-B589-5B124347A4BD}" type="pres">
      <dgm:prSet presAssocID="{7C3E74E2-56FF-4520-BAC1-F22CFC2BA61E}" presName="root" presStyleCnt="0">
        <dgm:presLayoutVars>
          <dgm:dir/>
          <dgm:resizeHandles val="exact"/>
        </dgm:presLayoutVars>
      </dgm:prSet>
      <dgm:spPr/>
    </dgm:pt>
    <dgm:pt modelId="{340F32F2-CDBF-40AA-BA0E-5FE40E337A1F}" type="pres">
      <dgm:prSet presAssocID="{2231CFB9-86BB-45CE-BC4C-71DCDC50B4A7}" presName="compNode" presStyleCnt="0"/>
      <dgm:spPr/>
    </dgm:pt>
    <dgm:pt modelId="{73D177E6-9225-4789-8514-058E4D65CAEA}" type="pres">
      <dgm:prSet presAssocID="{2231CFB9-86BB-45CE-BC4C-71DCDC50B4A7}" presName="bgRect" presStyleLbl="bgShp" presStyleIdx="0" presStyleCnt="6"/>
      <dgm:spPr/>
    </dgm:pt>
    <dgm:pt modelId="{77C8BFCA-F7FF-4BE5-B90D-C85D9516002A}" type="pres">
      <dgm:prSet presAssocID="{2231CFB9-86BB-45CE-BC4C-71DCDC50B4A7}"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D82184C0-519F-4509-9606-F4B13BB1784D}" type="pres">
      <dgm:prSet presAssocID="{2231CFB9-86BB-45CE-BC4C-71DCDC50B4A7}" presName="spaceRect" presStyleCnt="0"/>
      <dgm:spPr/>
    </dgm:pt>
    <dgm:pt modelId="{6D02B8B3-E7FA-43BE-B517-43E341C330A6}" type="pres">
      <dgm:prSet presAssocID="{2231CFB9-86BB-45CE-BC4C-71DCDC50B4A7}" presName="parTx" presStyleLbl="revTx" presStyleIdx="0" presStyleCnt="6">
        <dgm:presLayoutVars>
          <dgm:chMax val="0"/>
          <dgm:chPref val="0"/>
        </dgm:presLayoutVars>
      </dgm:prSet>
      <dgm:spPr/>
    </dgm:pt>
    <dgm:pt modelId="{DAB846FA-E6C4-4578-9A69-87593AEDC179}" type="pres">
      <dgm:prSet presAssocID="{D15D6F3D-6FE2-46CA-B325-84CBF6444556}" presName="sibTrans" presStyleCnt="0"/>
      <dgm:spPr/>
    </dgm:pt>
    <dgm:pt modelId="{643FED65-7617-4E01-8A05-FF3B74E1309D}" type="pres">
      <dgm:prSet presAssocID="{3200A84D-0787-4FC3-921E-D2824EDC2C51}" presName="compNode" presStyleCnt="0"/>
      <dgm:spPr/>
    </dgm:pt>
    <dgm:pt modelId="{D11925A2-E687-47A2-9A82-F46B2F3992B6}" type="pres">
      <dgm:prSet presAssocID="{3200A84D-0787-4FC3-921E-D2824EDC2C51}" presName="bgRect" presStyleLbl="bgShp" presStyleIdx="1" presStyleCnt="6"/>
      <dgm:spPr/>
    </dgm:pt>
    <dgm:pt modelId="{283C29A5-2082-4C9E-8614-5C589EFFC2BC}" type="pres">
      <dgm:prSet presAssocID="{3200A84D-0787-4FC3-921E-D2824EDC2C51}"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446EB817-709E-48F3-B54E-3D22DE1CFF7E}" type="pres">
      <dgm:prSet presAssocID="{3200A84D-0787-4FC3-921E-D2824EDC2C51}" presName="spaceRect" presStyleCnt="0"/>
      <dgm:spPr/>
    </dgm:pt>
    <dgm:pt modelId="{29DB25A8-633A-42E5-A312-5AD880F50B74}" type="pres">
      <dgm:prSet presAssocID="{3200A84D-0787-4FC3-921E-D2824EDC2C51}" presName="parTx" presStyleLbl="revTx" presStyleIdx="1" presStyleCnt="6">
        <dgm:presLayoutVars>
          <dgm:chMax val="0"/>
          <dgm:chPref val="0"/>
        </dgm:presLayoutVars>
      </dgm:prSet>
      <dgm:spPr/>
    </dgm:pt>
    <dgm:pt modelId="{3AED0E54-E898-4C93-A27B-092D1E7CBF4F}" type="pres">
      <dgm:prSet presAssocID="{5F0A8287-FD59-4090-93B1-99E39F894BBE}" presName="sibTrans" presStyleCnt="0"/>
      <dgm:spPr/>
    </dgm:pt>
    <dgm:pt modelId="{F6067A39-2310-4BCC-B82D-C0F3E44864E8}" type="pres">
      <dgm:prSet presAssocID="{8872E43B-66CD-43D9-B3DF-8C37CC75379C}" presName="compNode" presStyleCnt="0"/>
      <dgm:spPr/>
    </dgm:pt>
    <dgm:pt modelId="{F4183458-8AC5-4AE1-82A4-B07375477C85}" type="pres">
      <dgm:prSet presAssocID="{8872E43B-66CD-43D9-B3DF-8C37CC75379C}" presName="bgRect" presStyleLbl="bgShp" presStyleIdx="2" presStyleCnt="6"/>
      <dgm:spPr/>
    </dgm:pt>
    <dgm:pt modelId="{DD4FE611-CB72-4948-AFA5-372D61BDFEB7}" type="pres">
      <dgm:prSet presAssocID="{8872E43B-66CD-43D9-B3DF-8C37CC75379C}"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puter"/>
        </a:ext>
      </dgm:extLst>
    </dgm:pt>
    <dgm:pt modelId="{88E8272F-4F50-4B89-B011-3F8DDDCFEE9A}" type="pres">
      <dgm:prSet presAssocID="{8872E43B-66CD-43D9-B3DF-8C37CC75379C}" presName="spaceRect" presStyleCnt="0"/>
      <dgm:spPr/>
    </dgm:pt>
    <dgm:pt modelId="{101FD985-F2DA-4739-BB41-DB210EA41A52}" type="pres">
      <dgm:prSet presAssocID="{8872E43B-66CD-43D9-B3DF-8C37CC75379C}" presName="parTx" presStyleLbl="revTx" presStyleIdx="2" presStyleCnt="6">
        <dgm:presLayoutVars>
          <dgm:chMax val="0"/>
          <dgm:chPref val="0"/>
        </dgm:presLayoutVars>
      </dgm:prSet>
      <dgm:spPr/>
    </dgm:pt>
    <dgm:pt modelId="{1B698A1A-E173-47D0-BB56-8BC46165F3A9}" type="pres">
      <dgm:prSet presAssocID="{D987F4D8-A43F-4100-85BE-7B352DB6E24A}" presName="sibTrans" presStyleCnt="0"/>
      <dgm:spPr/>
    </dgm:pt>
    <dgm:pt modelId="{F66A1240-2099-4784-8674-3C45D6A938FE}" type="pres">
      <dgm:prSet presAssocID="{80DCCDF4-317E-4782-852A-4606AEA93BD2}" presName="compNode" presStyleCnt="0"/>
      <dgm:spPr/>
    </dgm:pt>
    <dgm:pt modelId="{815BE5A3-D7FE-4B8F-822D-608C02D05CCD}" type="pres">
      <dgm:prSet presAssocID="{80DCCDF4-317E-4782-852A-4606AEA93BD2}" presName="bgRect" presStyleLbl="bgShp" presStyleIdx="3" presStyleCnt="6"/>
      <dgm:spPr/>
    </dgm:pt>
    <dgm:pt modelId="{265E310C-2CCC-457D-974C-000246E3B431}" type="pres">
      <dgm:prSet presAssocID="{80DCCDF4-317E-4782-852A-4606AEA93BD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se"/>
        </a:ext>
      </dgm:extLst>
    </dgm:pt>
    <dgm:pt modelId="{00EDE941-2487-4855-976C-24ECB7DBFA3E}" type="pres">
      <dgm:prSet presAssocID="{80DCCDF4-317E-4782-852A-4606AEA93BD2}" presName="spaceRect" presStyleCnt="0"/>
      <dgm:spPr/>
    </dgm:pt>
    <dgm:pt modelId="{ABD8951A-09FC-4325-91F7-1566EDD25A37}" type="pres">
      <dgm:prSet presAssocID="{80DCCDF4-317E-4782-852A-4606AEA93BD2}" presName="parTx" presStyleLbl="revTx" presStyleIdx="3" presStyleCnt="6">
        <dgm:presLayoutVars>
          <dgm:chMax val="0"/>
          <dgm:chPref val="0"/>
        </dgm:presLayoutVars>
      </dgm:prSet>
      <dgm:spPr/>
    </dgm:pt>
    <dgm:pt modelId="{8CF15759-A154-4BC9-A095-E4B98D778C16}" type="pres">
      <dgm:prSet presAssocID="{690A416A-3DB5-4E4F-B434-C677841DE0AB}" presName="sibTrans" presStyleCnt="0"/>
      <dgm:spPr/>
    </dgm:pt>
    <dgm:pt modelId="{03EC3507-D48E-4FC6-BD4A-92EAF007C7CC}" type="pres">
      <dgm:prSet presAssocID="{F2563B15-0997-4AEB-99E9-1771E8D436E9}" presName="compNode" presStyleCnt="0"/>
      <dgm:spPr/>
    </dgm:pt>
    <dgm:pt modelId="{E2DD3B33-01F6-4D52-A4EC-0F83575D1942}" type="pres">
      <dgm:prSet presAssocID="{F2563B15-0997-4AEB-99E9-1771E8D436E9}" presName="bgRect" presStyleLbl="bgShp" presStyleIdx="4" presStyleCnt="6"/>
      <dgm:spPr/>
    </dgm:pt>
    <dgm:pt modelId="{88290E71-5B7C-4C1D-8552-D92FFF2F5347}" type="pres">
      <dgm:prSet presAssocID="{F2563B15-0997-4AEB-99E9-1771E8D436E9}"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est tubes"/>
        </a:ext>
      </dgm:extLst>
    </dgm:pt>
    <dgm:pt modelId="{DC618AC0-2F50-4F71-9842-DB0CDB82E230}" type="pres">
      <dgm:prSet presAssocID="{F2563B15-0997-4AEB-99E9-1771E8D436E9}" presName="spaceRect" presStyleCnt="0"/>
      <dgm:spPr/>
    </dgm:pt>
    <dgm:pt modelId="{A37DCF20-EC9A-43C8-B56F-AB3241591002}" type="pres">
      <dgm:prSet presAssocID="{F2563B15-0997-4AEB-99E9-1771E8D436E9}" presName="parTx" presStyleLbl="revTx" presStyleIdx="4" presStyleCnt="6">
        <dgm:presLayoutVars>
          <dgm:chMax val="0"/>
          <dgm:chPref val="0"/>
        </dgm:presLayoutVars>
      </dgm:prSet>
      <dgm:spPr/>
    </dgm:pt>
    <dgm:pt modelId="{15FC3897-4AEB-43D9-A2DD-966AA7631862}" type="pres">
      <dgm:prSet presAssocID="{84D92F3B-6A6A-4FD6-8F95-9590299AAAE8}" presName="sibTrans" presStyleCnt="0"/>
      <dgm:spPr/>
    </dgm:pt>
    <dgm:pt modelId="{9806A1FE-E9A4-4B4F-B720-1EC9C99C945C}" type="pres">
      <dgm:prSet presAssocID="{A3EA8DA9-BD56-4B31-9675-E74DA43017A7}" presName="compNode" presStyleCnt="0"/>
      <dgm:spPr/>
    </dgm:pt>
    <dgm:pt modelId="{72C04FA7-C121-448E-9C6D-6FD11EB91238}" type="pres">
      <dgm:prSet presAssocID="{A3EA8DA9-BD56-4B31-9675-E74DA43017A7}" presName="bgRect" presStyleLbl="bgShp" presStyleIdx="5" presStyleCnt="6"/>
      <dgm:spPr/>
    </dgm:pt>
    <dgm:pt modelId="{99946FC1-ACAF-4D8B-846C-FE8026F7B1A0}" type="pres">
      <dgm:prSet presAssocID="{A3EA8DA9-BD56-4B31-9675-E74DA43017A7}"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ealthAndSafety"/>
        </a:ext>
      </dgm:extLst>
    </dgm:pt>
    <dgm:pt modelId="{EA2EAA12-E40A-45DC-9A78-FF7304CFA94C}" type="pres">
      <dgm:prSet presAssocID="{A3EA8DA9-BD56-4B31-9675-E74DA43017A7}" presName="spaceRect" presStyleCnt="0"/>
      <dgm:spPr/>
    </dgm:pt>
    <dgm:pt modelId="{96D073FA-57B5-4372-B678-F6AA305FFCA6}" type="pres">
      <dgm:prSet presAssocID="{A3EA8DA9-BD56-4B31-9675-E74DA43017A7}" presName="parTx" presStyleLbl="revTx" presStyleIdx="5" presStyleCnt="6">
        <dgm:presLayoutVars>
          <dgm:chMax val="0"/>
          <dgm:chPref val="0"/>
        </dgm:presLayoutVars>
      </dgm:prSet>
      <dgm:spPr/>
    </dgm:pt>
  </dgm:ptLst>
  <dgm:cxnLst>
    <dgm:cxn modelId="{6650130D-AD39-476B-8D68-14F0EBB73BC1}" srcId="{7C3E74E2-56FF-4520-BAC1-F22CFC2BA61E}" destId="{3200A84D-0787-4FC3-921E-D2824EDC2C51}" srcOrd="1" destOrd="0" parTransId="{01805A20-C1CD-4D0C-8A39-0858C06C3D03}" sibTransId="{5F0A8287-FD59-4090-93B1-99E39F894BBE}"/>
    <dgm:cxn modelId="{23EE5E3E-9C76-4117-9DD9-97BBFBF56219}" type="presOf" srcId="{A3EA8DA9-BD56-4B31-9675-E74DA43017A7}" destId="{96D073FA-57B5-4372-B678-F6AA305FFCA6}" srcOrd="0" destOrd="0" presId="urn:microsoft.com/office/officeart/2018/2/layout/IconVerticalSolidList"/>
    <dgm:cxn modelId="{8E40BD56-8EEB-48BA-B722-2BDA930EC09E}" type="presOf" srcId="{80DCCDF4-317E-4782-852A-4606AEA93BD2}" destId="{ABD8951A-09FC-4325-91F7-1566EDD25A37}" srcOrd="0" destOrd="0" presId="urn:microsoft.com/office/officeart/2018/2/layout/IconVerticalSolidList"/>
    <dgm:cxn modelId="{5CC61078-6A51-4402-A143-C142364099D7}" srcId="{7C3E74E2-56FF-4520-BAC1-F22CFC2BA61E}" destId="{F2563B15-0997-4AEB-99E9-1771E8D436E9}" srcOrd="4" destOrd="0" parTransId="{1589F9E2-4F7D-44D2-9367-4E11F656CB95}" sibTransId="{84D92F3B-6A6A-4FD6-8F95-9590299AAAE8}"/>
    <dgm:cxn modelId="{CCAF2696-C2FB-479F-8E41-AFD9C5664A8B}" srcId="{7C3E74E2-56FF-4520-BAC1-F22CFC2BA61E}" destId="{80DCCDF4-317E-4782-852A-4606AEA93BD2}" srcOrd="3" destOrd="0" parTransId="{81C99E35-0A72-4AC3-9081-76E42B70DD52}" sibTransId="{690A416A-3DB5-4E4F-B434-C677841DE0AB}"/>
    <dgm:cxn modelId="{3EA694A2-D043-4B70-8EC9-FECFD16F8E0E}" type="presOf" srcId="{7C3E74E2-56FF-4520-BAC1-F22CFC2BA61E}" destId="{C37BA7A7-B333-4402-B589-5B124347A4BD}" srcOrd="0" destOrd="0" presId="urn:microsoft.com/office/officeart/2018/2/layout/IconVerticalSolidList"/>
    <dgm:cxn modelId="{EDAA01A3-195C-4DB8-975A-7C43191C7851}" srcId="{7C3E74E2-56FF-4520-BAC1-F22CFC2BA61E}" destId="{2231CFB9-86BB-45CE-BC4C-71DCDC50B4A7}" srcOrd="0" destOrd="0" parTransId="{3B72E249-CB1D-4136-BB04-561DE03F97F7}" sibTransId="{D15D6F3D-6FE2-46CA-B325-84CBF6444556}"/>
    <dgm:cxn modelId="{723188AA-99F4-468C-890E-17A6C0F0819A}" type="presOf" srcId="{2231CFB9-86BB-45CE-BC4C-71DCDC50B4A7}" destId="{6D02B8B3-E7FA-43BE-B517-43E341C330A6}" srcOrd="0" destOrd="0" presId="urn:microsoft.com/office/officeart/2018/2/layout/IconVerticalSolidList"/>
    <dgm:cxn modelId="{913C88AE-DB5D-4989-9764-DC6834F7E3C0}" srcId="{7C3E74E2-56FF-4520-BAC1-F22CFC2BA61E}" destId="{A3EA8DA9-BD56-4B31-9675-E74DA43017A7}" srcOrd="5" destOrd="0" parTransId="{3C5147D1-2E4D-4892-BDB8-7A268353F0E0}" sibTransId="{51A9E6BC-7D45-489C-97FA-D3F796BA04B4}"/>
    <dgm:cxn modelId="{C815D6C2-FB49-4D5D-A996-DB966AA5E01D}" type="presOf" srcId="{3200A84D-0787-4FC3-921E-D2824EDC2C51}" destId="{29DB25A8-633A-42E5-A312-5AD880F50B74}" srcOrd="0" destOrd="0" presId="urn:microsoft.com/office/officeart/2018/2/layout/IconVerticalSolidList"/>
    <dgm:cxn modelId="{0BDC7FCE-5842-4CEA-8472-452C8F643F8C}" type="presOf" srcId="{8872E43B-66CD-43D9-B3DF-8C37CC75379C}" destId="{101FD985-F2DA-4739-BB41-DB210EA41A52}" srcOrd="0" destOrd="0" presId="urn:microsoft.com/office/officeart/2018/2/layout/IconVerticalSolidList"/>
    <dgm:cxn modelId="{7F9346D8-A7F4-4A10-92B2-CFA797C8004E}" type="presOf" srcId="{F2563B15-0997-4AEB-99E9-1771E8D436E9}" destId="{A37DCF20-EC9A-43C8-B56F-AB3241591002}" srcOrd="0" destOrd="0" presId="urn:microsoft.com/office/officeart/2018/2/layout/IconVerticalSolidList"/>
    <dgm:cxn modelId="{505CB5DD-9175-4BC5-8D47-AB2434FCDDD9}" srcId="{7C3E74E2-56FF-4520-BAC1-F22CFC2BA61E}" destId="{8872E43B-66CD-43D9-B3DF-8C37CC75379C}" srcOrd="2" destOrd="0" parTransId="{22C2E402-C381-46F6-8A68-9642655C8D6A}" sibTransId="{D987F4D8-A43F-4100-85BE-7B352DB6E24A}"/>
    <dgm:cxn modelId="{D781F6A8-4F85-4275-958E-825825DFA3D2}" type="presParOf" srcId="{C37BA7A7-B333-4402-B589-5B124347A4BD}" destId="{340F32F2-CDBF-40AA-BA0E-5FE40E337A1F}" srcOrd="0" destOrd="0" presId="urn:microsoft.com/office/officeart/2018/2/layout/IconVerticalSolidList"/>
    <dgm:cxn modelId="{93CED520-C02C-45A9-B968-54B150F3F479}" type="presParOf" srcId="{340F32F2-CDBF-40AA-BA0E-5FE40E337A1F}" destId="{73D177E6-9225-4789-8514-058E4D65CAEA}" srcOrd="0" destOrd="0" presId="urn:microsoft.com/office/officeart/2018/2/layout/IconVerticalSolidList"/>
    <dgm:cxn modelId="{5485DC67-73E5-4785-82D7-FDD588255DAC}" type="presParOf" srcId="{340F32F2-CDBF-40AA-BA0E-5FE40E337A1F}" destId="{77C8BFCA-F7FF-4BE5-B90D-C85D9516002A}" srcOrd="1" destOrd="0" presId="urn:microsoft.com/office/officeart/2018/2/layout/IconVerticalSolidList"/>
    <dgm:cxn modelId="{C49E9ACA-D7D9-4209-8CDB-A54E166E32C6}" type="presParOf" srcId="{340F32F2-CDBF-40AA-BA0E-5FE40E337A1F}" destId="{D82184C0-519F-4509-9606-F4B13BB1784D}" srcOrd="2" destOrd="0" presId="urn:microsoft.com/office/officeart/2018/2/layout/IconVerticalSolidList"/>
    <dgm:cxn modelId="{25B44711-DDBA-495C-922A-60EE01ABED8B}" type="presParOf" srcId="{340F32F2-CDBF-40AA-BA0E-5FE40E337A1F}" destId="{6D02B8B3-E7FA-43BE-B517-43E341C330A6}" srcOrd="3" destOrd="0" presId="urn:microsoft.com/office/officeart/2018/2/layout/IconVerticalSolidList"/>
    <dgm:cxn modelId="{97F7E8E4-60FA-41ED-92F5-B2C558ACB79C}" type="presParOf" srcId="{C37BA7A7-B333-4402-B589-5B124347A4BD}" destId="{DAB846FA-E6C4-4578-9A69-87593AEDC179}" srcOrd="1" destOrd="0" presId="urn:microsoft.com/office/officeart/2018/2/layout/IconVerticalSolidList"/>
    <dgm:cxn modelId="{0FB12E43-3B7A-4B34-8EEB-86C12743196F}" type="presParOf" srcId="{C37BA7A7-B333-4402-B589-5B124347A4BD}" destId="{643FED65-7617-4E01-8A05-FF3B74E1309D}" srcOrd="2" destOrd="0" presId="urn:microsoft.com/office/officeart/2018/2/layout/IconVerticalSolidList"/>
    <dgm:cxn modelId="{8E662BFB-7332-4499-9271-373AA8E6A4BC}" type="presParOf" srcId="{643FED65-7617-4E01-8A05-FF3B74E1309D}" destId="{D11925A2-E687-47A2-9A82-F46B2F3992B6}" srcOrd="0" destOrd="0" presId="urn:microsoft.com/office/officeart/2018/2/layout/IconVerticalSolidList"/>
    <dgm:cxn modelId="{EE387B37-B777-4722-967F-2AFAE4CFF395}" type="presParOf" srcId="{643FED65-7617-4E01-8A05-FF3B74E1309D}" destId="{283C29A5-2082-4C9E-8614-5C589EFFC2BC}" srcOrd="1" destOrd="0" presId="urn:microsoft.com/office/officeart/2018/2/layout/IconVerticalSolidList"/>
    <dgm:cxn modelId="{4C5A29C0-CF77-4604-8885-C2D775F4DCB1}" type="presParOf" srcId="{643FED65-7617-4E01-8A05-FF3B74E1309D}" destId="{446EB817-709E-48F3-B54E-3D22DE1CFF7E}" srcOrd="2" destOrd="0" presId="urn:microsoft.com/office/officeart/2018/2/layout/IconVerticalSolidList"/>
    <dgm:cxn modelId="{27A35D9E-8BB3-412D-8119-8A1F0AD1D766}" type="presParOf" srcId="{643FED65-7617-4E01-8A05-FF3B74E1309D}" destId="{29DB25A8-633A-42E5-A312-5AD880F50B74}" srcOrd="3" destOrd="0" presId="urn:microsoft.com/office/officeart/2018/2/layout/IconVerticalSolidList"/>
    <dgm:cxn modelId="{8AE7786E-8ECF-454C-B3B3-435822AEC5E7}" type="presParOf" srcId="{C37BA7A7-B333-4402-B589-5B124347A4BD}" destId="{3AED0E54-E898-4C93-A27B-092D1E7CBF4F}" srcOrd="3" destOrd="0" presId="urn:microsoft.com/office/officeart/2018/2/layout/IconVerticalSolidList"/>
    <dgm:cxn modelId="{A1115D57-AE2D-485F-BE27-E1211F3BD1C1}" type="presParOf" srcId="{C37BA7A7-B333-4402-B589-5B124347A4BD}" destId="{F6067A39-2310-4BCC-B82D-C0F3E44864E8}" srcOrd="4" destOrd="0" presId="urn:microsoft.com/office/officeart/2018/2/layout/IconVerticalSolidList"/>
    <dgm:cxn modelId="{FB6FFBEB-3944-4747-905D-434CC7A6AFDE}" type="presParOf" srcId="{F6067A39-2310-4BCC-B82D-C0F3E44864E8}" destId="{F4183458-8AC5-4AE1-82A4-B07375477C85}" srcOrd="0" destOrd="0" presId="urn:microsoft.com/office/officeart/2018/2/layout/IconVerticalSolidList"/>
    <dgm:cxn modelId="{F26330E4-3CD8-4AB7-8E5B-8752734C3A74}" type="presParOf" srcId="{F6067A39-2310-4BCC-B82D-C0F3E44864E8}" destId="{DD4FE611-CB72-4948-AFA5-372D61BDFEB7}" srcOrd="1" destOrd="0" presId="urn:microsoft.com/office/officeart/2018/2/layout/IconVerticalSolidList"/>
    <dgm:cxn modelId="{50ABE6EC-68DA-4B47-890A-CDCE3E4333FE}" type="presParOf" srcId="{F6067A39-2310-4BCC-B82D-C0F3E44864E8}" destId="{88E8272F-4F50-4B89-B011-3F8DDDCFEE9A}" srcOrd="2" destOrd="0" presId="urn:microsoft.com/office/officeart/2018/2/layout/IconVerticalSolidList"/>
    <dgm:cxn modelId="{AC092863-B286-4E14-8F78-A0787E30A86D}" type="presParOf" srcId="{F6067A39-2310-4BCC-B82D-C0F3E44864E8}" destId="{101FD985-F2DA-4739-BB41-DB210EA41A52}" srcOrd="3" destOrd="0" presId="urn:microsoft.com/office/officeart/2018/2/layout/IconVerticalSolidList"/>
    <dgm:cxn modelId="{DBFA6A7B-6E32-4688-91AD-19E9C1A9C1C5}" type="presParOf" srcId="{C37BA7A7-B333-4402-B589-5B124347A4BD}" destId="{1B698A1A-E173-47D0-BB56-8BC46165F3A9}" srcOrd="5" destOrd="0" presId="urn:microsoft.com/office/officeart/2018/2/layout/IconVerticalSolidList"/>
    <dgm:cxn modelId="{5FC53EF1-4FFF-48C9-91DF-C19A8122E03A}" type="presParOf" srcId="{C37BA7A7-B333-4402-B589-5B124347A4BD}" destId="{F66A1240-2099-4784-8674-3C45D6A938FE}" srcOrd="6" destOrd="0" presId="urn:microsoft.com/office/officeart/2018/2/layout/IconVerticalSolidList"/>
    <dgm:cxn modelId="{A4EAF00C-649F-4D83-8BA5-DFAA55888C79}" type="presParOf" srcId="{F66A1240-2099-4784-8674-3C45D6A938FE}" destId="{815BE5A3-D7FE-4B8F-822D-608C02D05CCD}" srcOrd="0" destOrd="0" presId="urn:microsoft.com/office/officeart/2018/2/layout/IconVerticalSolidList"/>
    <dgm:cxn modelId="{CC3091C5-5A98-4F24-B4C3-9113A9024698}" type="presParOf" srcId="{F66A1240-2099-4784-8674-3C45D6A938FE}" destId="{265E310C-2CCC-457D-974C-000246E3B431}" srcOrd="1" destOrd="0" presId="urn:microsoft.com/office/officeart/2018/2/layout/IconVerticalSolidList"/>
    <dgm:cxn modelId="{514BDB2F-8073-4405-8AB7-6127BB60C67C}" type="presParOf" srcId="{F66A1240-2099-4784-8674-3C45D6A938FE}" destId="{00EDE941-2487-4855-976C-24ECB7DBFA3E}" srcOrd="2" destOrd="0" presId="urn:microsoft.com/office/officeart/2018/2/layout/IconVerticalSolidList"/>
    <dgm:cxn modelId="{990D0E2B-0896-4721-A3B6-13856FFE4ADD}" type="presParOf" srcId="{F66A1240-2099-4784-8674-3C45D6A938FE}" destId="{ABD8951A-09FC-4325-91F7-1566EDD25A37}" srcOrd="3" destOrd="0" presId="urn:microsoft.com/office/officeart/2018/2/layout/IconVerticalSolidList"/>
    <dgm:cxn modelId="{FBC3ABB1-5942-454A-B2AC-39204EEC6697}" type="presParOf" srcId="{C37BA7A7-B333-4402-B589-5B124347A4BD}" destId="{8CF15759-A154-4BC9-A095-E4B98D778C16}" srcOrd="7" destOrd="0" presId="urn:microsoft.com/office/officeart/2018/2/layout/IconVerticalSolidList"/>
    <dgm:cxn modelId="{6A8FB67F-82CD-4B66-AA9B-9B6B1B6D2672}" type="presParOf" srcId="{C37BA7A7-B333-4402-B589-5B124347A4BD}" destId="{03EC3507-D48E-4FC6-BD4A-92EAF007C7CC}" srcOrd="8" destOrd="0" presId="urn:microsoft.com/office/officeart/2018/2/layout/IconVerticalSolidList"/>
    <dgm:cxn modelId="{6E7B80D8-23DA-4D0F-9171-D204B1074A97}" type="presParOf" srcId="{03EC3507-D48E-4FC6-BD4A-92EAF007C7CC}" destId="{E2DD3B33-01F6-4D52-A4EC-0F83575D1942}" srcOrd="0" destOrd="0" presId="urn:microsoft.com/office/officeart/2018/2/layout/IconVerticalSolidList"/>
    <dgm:cxn modelId="{1CC99859-AACF-4C0B-B3DE-AE05F23F9941}" type="presParOf" srcId="{03EC3507-D48E-4FC6-BD4A-92EAF007C7CC}" destId="{88290E71-5B7C-4C1D-8552-D92FFF2F5347}" srcOrd="1" destOrd="0" presId="urn:microsoft.com/office/officeart/2018/2/layout/IconVerticalSolidList"/>
    <dgm:cxn modelId="{331C93D7-E666-49AC-8790-9E93273A2C5B}" type="presParOf" srcId="{03EC3507-D48E-4FC6-BD4A-92EAF007C7CC}" destId="{DC618AC0-2F50-4F71-9842-DB0CDB82E230}" srcOrd="2" destOrd="0" presId="urn:microsoft.com/office/officeart/2018/2/layout/IconVerticalSolidList"/>
    <dgm:cxn modelId="{E0D8C4D0-D708-45C4-B82A-6501C30BDA29}" type="presParOf" srcId="{03EC3507-D48E-4FC6-BD4A-92EAF007C7CC}" destId="{A37DCF20-EC9A-43C8-B56F-AB3241591002}" srcOrd="3" destOrd="0" presId="urn:microsoft.com/office/officeart/2018/2/layout/IconVerticalSolidList"/>
    <dgm:cxn modelId="{E856C2C4-51E4-4739-8ACA-42BADE615B54}" type="presParOf" srcId="{C37BA7A7-B333-4402-B589-5B124347A4BD}" destId="{15FC3897-4AEB-43D9-A2DD-966AA7631862}" srcOrd="9" destOrd="0" presId="urn:microsoft.com/office/officeart/2018/2/layout/IconVerticalSolidList"/>
    <dgm:cxn modelId="{BB78A0AE-5EB3-450C-8B2D-8B9FD06F10B7}" type="presParOf" srcId="{C37BA7A7-B333-4402-B589-5B124347A4BD}" destId="{9806A1FE-E9A4-4B4F-B720-1EC9C99C945C}" srcOrd="10" destOrd="0" presId="urn:microsoft.com/office/officeart/2018/2/layout/IconVerticalSolidList"/>
    <dgm:cxn modelId="{358252E7-C83E-4060-8F88-A98C15D42C75}" type="presParOf" srcId="{9806A1FE-E9A4-4B4F-B720-1EC9C99C945C}" destId="{72C04FA7-C121-448E-9C6D-6FD11EB91238}" srcOrd="0" destOrd="0" presId="urn:microsoft.com/office/officeart/2018/2/layout/IconVerticalSolidList"/>
    <dgm:cxn modelId="{B095BFF1-F370-49F0-B48C-D6E7EF07A909}" type="presParOf" srcId="{9806A1FE-E9A4-4B4F-B720-1EC9C99C945C}" destId="{99946FC1-ACAF-4D8B-846C-FE8026F7B1A0}" srcOrd="1" destOrd="0" presId="urn:microsoft.com/office/officeart/2018/2/layout/IconVerticalSolidList"/>
    <dgm:cxn modelId="{A4AD88D6-6B9E-465F-A3B2-7C637E3A17B6}" type="presParOf" srcId="{9806A1FE-E9A4-4B4F-B720-1EC9C99C945C}" destId="{EA2EAA12-E40A-45DC-9A78-FF7304CFA94C}" srcOrd="2" destOrd="0" presId="urn:microsoft.com/office/officeart/2018/2/layout/IconVerticalSolidList"/>
    <dgm:cxn modelId="{204D110E-6FD3-43E4-850E-E5CB604D3A7F}" type="presParOf" srcId="{9806A1FE-E9A4-4B4F-B720-1EC9C99C945C}" destId="{96D073FA-57B5-4372-B678-F6AA305FFCA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8416B77-DC0E-4B31-8E05-97986720D375}"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8DCF4023-10F4-4AB0-AF30-4585AB0959F6}">
      <dgm:prSet/>
      <dgm:spPr/>
      <dgm:t>
        <a:bodyPr/>
        <a:lstStyle/>
        <a:p>
          <a:r>
            <a:rPr lang="en-GB"/>
            <a:t>Individually or in Small Groups.</a:t>
          </a:r>
          <a:endParaRPr lang="en-US"/>
        </a:p>
      </dgm:t>
    </dgm:pt>
    <dgm:pt modelId="{9348B01B-CD98-4809-B5BA-AB8EB9FD8680}" type="parTrans" cxnId="{A2D62728-CC78-4B58-9ECB-539BCDDE733D}">
      <dgm:prSet/>
      <dgm:spPr/>
      <dgm:t>
        <a:bodyPr/>
        <a:lstStyle/>
        <a:p>
          <a:endParaRPr lang="en-US"/>
        </a:p>
      </dgm:t>
    </dgm:pt>
    <dgm:pt modelId="{8978B040-D5C7-4B03-A56D-F30E4BAD4201}" type="sibTrans" cxnId="{A2D62728-CC78-4B58-9ECB-539BCDDE733D}">
      <dgm:prSet/>
      <dgm:spPr/>
      <dgm:t>
        <a:bodyPr/>
        <a:lstStyle/>
        <a:p>
          <a:endParaRPr lang="en-US"/>
        </a:p>
      </dgm:t>
    </dgm:pt>
    <dgm:pt modelId="{E0896CBA-78BF-4792-BF6E-64C5D5D3A23A}">
      <dgm:prSet/>
      <dgm:spPr/>
      <dgm:t>
        <a:bodyPr/>
        <a:lstStyle/>
        <a:p>
          <a:r>
            <a:rPr lang="en-GB" dirty="0"/>
            <a:t>Discuss why doing more tasks than you agreed is a bad thing.</a:t>
          </a:r>
          <a:endParaRPr lang="en-US" dirty="0"/>
        </a:p>
      </dgm:t>
    </dgm:pt>
    <dgm:pt modelId="{38187DB1-C134-43B5-B872-E7F2A218721F}" type="parTrans" cxnId="{4035730B-DA44-4CD7-BF08-A8B93639EB6B}">
      <dgm:prSet/>
      <dgm:spPr/>
      <dgm:t>
        <a:bodyPr/>
        <a:lstStyle/>
        <a:p>
          <a:endParaRPr lang="en-US"/>
        </a:p>
      </dgm:t>
    </dgm:pt>
    <dgm:pt modelId="{645EE5A5-56DB-4475-A425-81A40A9EEA05}" type="sibTrans" cxnId="{4035730B-DA44-4CD7-BF08-A8B93639EB6B}">
      <dgm:prSet/>
      <dgm:spPr/>
      <dgm:t>
        <a:bodyPr/>
        <a:lstStyle/>
        <a:p>
          <a:endParaRPr lang="en-US"/>
        </a:p>
      </dgm:t>
    </dgm:pt>
    <dgm:pt modelId="{7BFC9C50-532B-4190-8520-C467356E6C6A}">
      <dgm:prSet/>
      <dgm:spPr/>
      <dgm:t>
        <a:bodyPr/>
        <a:lstStyle/>
        <a:p>
          <a:r>
            <a:rPr lang="en-GB"/>
            <a:t>Present your findings to the class.</a:t>
          </a:r>
          <a:endParaRPr lang="en-US"/>
        </a:p>
      </dgm:t>
    </dgm:pt>
    <dgm:pt modelId="{CE3C96D2-E0A1-4918-A311-818EC09AC6ED}" type="parTrans" cxnId="{9C6EA834-6530-44B9-B74A-574D557BC702}">
      <dgm:prSet/>
      <dgm:spPr/>
      <dgm:t>
        <a:bodyPr/>
        <a:lstStyle/>
        <a:p>
          <a:endParaRPr lang="en-US"/>
        </a:p>
      </dgm:t>
    </dgm:pt>
    <dgm:pt modelId="{39A35C17-7AB4-41F8-90B8-19C4FF6421AB}" type="sibTrans" cxnId="{9C6EA834-6530-44B9-B74A-574D557BC702}">
      <dgm:prSet/>
      <dgm:spPr/>
      <dgm:t>
        <a:bodyPr/>
        <a:lstStyle/>
        <a:p>
          <a:endParaRPr lang="en-US"/>
        </a:p>
      </dgm:t>
    </dgm:pt>
    <dgm:pt modelId="{C0DC5A1A-3D41-476F-AE87-EDF60DDF97E7}">
      <dgm:prSet/>
      <dgm:spPr/>
      <dgm:t>
        <a:bodyPr/>
        <a:lstStyle/>
        <a:p>
          <a:r>
            <a:rPr lang="en-GB" b="1" i="1"/>
            <a:t>TIME ALLOWED</a:t>
          </a:r>
          <a:r>
            <a:rPr lang="en-GB"/>
            <a:t>: 10 minutes.</a:t>
          </a:r>
          <a:endParaRPr lang="en-US"/>
        </a:p>
      </dgm:t>
    </dgm:pt>
    <dgm:pt modelId="{C0BE1F6C-89C1-4CAD-BC14-CBEF2FA3A838}" type="parTrans" cxnId="{374310BE-FD04-4E34-A290-B9DFECF3531B}">
      <dgm:prSet/>
      <dgm:spPr/>
      <dgm:t>
        <a:bodyPr/>
        <a:lstStyle/>
        <a:p>
          <a:endParaRPr lang="en-US"/>
        </a:p>
      </dgm:t>
    </dgm:pt>
    <dgm:pt modelId="{2E4161A6-59CC-4BFD-A5C7-03DD9C484C65}" type="sibTrans" cxnId="{374310BE-FD04-4E34-A290-B9DFECF3531B}">
      <dgm:prSet/>
      <dgm:spPr/>
      <dgm:t>
        <a:bodyPr/>
        <a:lstStyle/>
        <a:p>
          <a:endParaRPr lang="en-US"/>
        </a:p>
      </dgm:t>
    </dgm:pt>
    <dgm:pt modelId="{F1B4FB4A-01A0-4F15-8B25-EEA8B5F1A612}" type="pres">
      <dgm:prSet presAssocID="{08416B77-DC0E-4B31-8E05-97986720D375}" presName="root" presStyleCnt="0">
        <dgm:presLayoutVars>
          <dgm:dir/>
          <dgm:resizeHandles val="exact"/>
        </dgm:presLayoutVars>
      </dgm:prSet>
      <dgm:spPr/>
    </dgm:pt>
    <dgm:pt modelId="{D3505C1D-DA6E-448A-AC9D-7FE36C0EB0D8}" type="pres">
      <dgm:prSet presAssocID="{8DCF4023-10F4-4AB0-AF30-4585AB0959F6}" presName="compNode" presStyleCnt="0"/>
      <dgm:spPr/>
    </dgm:pt>
    <dgm:pt modelId="{4FD59436-B027-42E1-8FBE-7FFED368B8D0}" type="pres">
      <dgm:prSet presAssocID="{8DCF4023-10F4-4AB0-AF30-4585AB0959F6}" presName="bgRect" presStyleLbl="bgShp" presStyleIdx="0" presStyleCnt="4"/>
      <dgm:spPr/>
    </dgm:pt>
    <dgm:pt modelId="{C1CDB8C5-3A89-42F3-B7BE-60D6F63D05F5}" type="pres">
      <dgm:prSet presAssocID="{8DCF4023-10F4-4AB0-AF30-4585AB0959F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63C86BC6-BAEF-4276-9C4B-43BEC1AAB61C}" type="pres">
      <dgm:prSet presAssocID="{8DCF4023-10F4-4AB0-AF30-4585AB0959F6}" presName="spaceRect" presStyleCnt="0"/>
      <dgm:spPr/>
    </dgm:pt>
    <dgm:pt modelId="{A440DABF-2F28-4026-93B2-6E54CB20FD0B}" type="pres">
      <dgm:prSet presAssocID="{8DCF4023-10F4-4AB0-AF30-4585AB0959F6}" presName="parTx" presStyleLbl="revTx" presStyleIdx="0" presStyleCnt="4">
        <dgm:presLayoutVars>
          <dgm:chMax val="0"/>
          <dgm:chPref val="0"/>
        </dgm:presLayoutVars>
      </dgm:prSet>
      <dgm:spPr/>
    </dgm:pt>
    <dgm:pt modelId="{2CA06225-9B5D-4495-89EA-DF6087B41BC2}" type="pres">
      <dgm:prSet presAssocID="{8978B040-D5C7-4B03-A56D-F30E4BAD4201}" presName="sibTrans" presStyleCnt="0"/>
      <dgm:spPr/>
    </dgm:pt>
    <dgm:pt modelId="{285F50B6-3F3F-4679-9DFF-F4E67D69388B}" type="pres">
      <dgm:prSet presAssocID="{E0896CBA-78BF-4792-BF6E-64C5D5D3A23A}" presName="compNode" presStyleCnt="0"/>
      <dgm:spPr/>
    </dgm:pt>
    <dgm:pt modelId="{33A10C71-82F5-4EE7-A810-C6E4C8015608}" type="pres">
      <dgm:prSet presAssocID="{E0896CBA-78BF-4792-BF6E-64C5D5D3A23A}" presName="bgRect" presStyleLbl="bgShp" presStyleIdx="1" presStyleCnt="4"/>
      <dgm:spPr/>
    </dgm:pt>
    <dgm:pt modelId="{C13E6B09-7A1B-43B7-B811-E7E0DD7AC505}" type="pres">
      <dgm:prSet presAssocID="{E0896CBA-78BF-4792-BF6E-64C5D5D3A23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mputer"/>
        </a:ext>
      </dgm:extLst>
    </dgm:pt>
    <dgm:pt modelId="{027B269E-D3A9-4DEA-B66B-5B667C2B1BC5}" type="pres">
      <dgm:prSet presAssocID="{E0896CBA-78BF-4792-BF6E-64C5D5D3A23A}" presName="spaceRect" presStyleCnt="0"/>
      <dgm:spPr/>
    </dgm:pt>
    <dgm:pt modelId="{6BE2CD26-603A-47AA-8E22-99FB40DD5081}" type="pres">
      <dgm:prSet presAssocID="{E0896CBA-78BF-4792-BF6E-64C5D5D3A23A}" presName="parTx" presStyleLbl="revTx" presStyleIdx="1" presStyleCnt="4">
        <dgm:presLayoutVars>
          <dgm:chMax val="0"/>
          <dgm:chPref val="0"/>
        </dgm:presLayoutVars>
      </dgm:prSet>
      <dgm:spPr/>
    </dgm:pt>
    <dgm:pt modelId="{88DEABE4-8625-4B9A-9A99-0A4984158604}" type="pres">
      <dgm:prSet presAssocID="{645EE5A5-56DB-4475-A425-81A40A9EEA05}" presName="sibTrans" presStyleCnt="0"/>
      <dgm:spPr/>
    </dgm:pt>
    <dgm:pt modelId="{16F0E64C-27F9-4FD3-8B53-0DAA394120B6}" type="pres">
      <dgm:prSet presAssocID="{7BFC9C50-532B-4190-8520-C467356E6C6A}" presName="compNode" presStyleCnt="0"/>
      <dgm:spPr/>
    </dgm:pt>
    <dgm:pt modelId="{1DE6E99C-06E4-4CFF-AC23-D68E9D2EAC3C}" type="pres">
      <dgm:prSet presAssocID="{7BFC9C50-532B-4190-8520-C467356E6C6A}" presName="bgRect" presStyleLbl="bgShp" presStyleIdx="2" presStyleCnt="4"/>
      <dgm:spPr/>
    </dgm:pt>
    <dgm:pt modelId="{5F82A2B6-467B-4B45-9515-E7AA1B93B905}" type="pres">
      <dgm:prSet presAssocID="{7BFC9C50-532B-4190-8520-C467356E6C6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18D01757-3AD4-4AB9-96FD-A7C87F15FAF5}" type="pres">
      <dgm:prSet presAssocID="{7BFC9C50-532B-4190-8520-C467356E6C6A}" presName="spaceRect" presStyleCnt="0"/>
      <dgm:spPr/>
    </dgm:pt>
    <dgm:pt modelId="{BAB03C3C-F5A7-4152-B614-D20C833A4553}" type="pres">
      <dgm:prSet presAssocID="{7BFC9C50-532B-4190-8520-C467356E6C6A}" presName="parTx" presStyleLbl="revTx" presStyleIdx="2" presStyleCnt="4">
        <dgm:presLayoutVars>
          <dgm:chMax val="0"/>
          <dgm:chPref val="0"/>
        </dgm:presLayoutVars>
      </dgm:prSet>
      <dgm:spPr/>
    </dgm:pt>
    <dgm:pt modelId="{D5C2A838-1749-4761-AF52-DD53B54F0F41}" type="pres">
      <dgm:prSet presAssocID="{39A35C17-7AB4-41F8-90B8-19C4FF6421AB}" presName="sibTrans" presStyleCnt="0"/>
      <dgm:spPr/>
    </dgm:pt>
    <dgm:pt modelId="{271D50D4-1F64-4846-B33D-6631E15A2F60}" type="pres">
      <dgm:prSet presAssocID="{C0DC5A1A-3D41-476F-AE87-EDF60DDF97E7}" presName="compNode" presStyleCnt="0"/>
      <dgm:spPr/>
    </dgm:pt>
    <dgm:pt modelId="{FE5D3D02-2E7A-4DD4-A374-DF00EE3188B5}" type="pres">
      <dgm:prSet presAssocID="{C0DC5A1A-3D41-476F-AE87-EDF60DDF97E7}" presName="bgRect" presStyleLbl="bgShp" presStyleIdx="3" presStyleCnt="4"/>
      <dgm:spPr/>
    </dgm:pt>
    <dgm:pt modelId="{96681ED2-BE55-4342-AF93-4563720090DC}" type="pres">
      <dgm:prSet presAssocID="{C0DC5A1A-3D41-476F-AE87-EDF60DDF97E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343B7F08-1CE8-4D9A-91C4-68E1835EA06A}" type="pres">
      <dgm:prSet presAssocID="{C0DC5A1A-3D41-476F-AE87-EDF60DDF97E7}" presName="spaceRect" presStyleCnt="0"/>
      <dgm:spPr/>
    </dgm:pt>
    <dgm:pt modelId="{C268FBEF-6D7C-4ADF-B11A-0E413F8DB98C}" type="pres">
      <dgm:prSet presAssocID="{C0DC5A1A-3D41-476F-AE87-EDF60DDF97E7}" presName="parTx" presStyleLbl="revTx" presStyleIdx="3" presStyleCnt="4">
        <dgm:presLayoutVars>
          <dgm:chMax val="0"/>
          <dgm:chPref val="0"/>
        </dgm:presLayoutVars>
      </dgm:prSet>
      <dgm:spPr/>
    </dgm:pt>
  </dgm:ptLst>
  <dgm:cxnLst>
    <dgm:cxn modelId="{4035730B-DA44-4CD7-BF08-A8B93639EB6B}" srcId="{08416B77-DC0E-4B31-8E05-97986720D375}" destId="{E0896CBA-78BF-4792-BF6E-64C5D5D3A23A}" srcOrd="1" destOrd="0" parTransId="{38187DB1-C134-43B5-B872-E7F2A218721F}" sibTransId="{645EE5A5-56DB-4475-A425-81A40A9EEA05}"/>
    <dgm:cxn modelId="{A2D62728-CC78-4B58-9ECB-539BCDDE733D}" srcId="{08416B77-DC0E-4B31-8E05-97986720D375}" destId="{8DCF4023-10F4-4AB0-AF30-4585AB0959F6}" srcOrd="0" destOrd="0" parTransId="{9348B01B-CD98-4809-B5BA-AB8EB9FD8680}" sibTransId="{8978B040-D5C7-4B03-A56D-F30E4BAD4201}"/>
    <dgm:cxn modelId="{9C6EA834-6530-44B9-B74A-574D557BC702}" srcId="{08416B77-DC0E-4B31-8E05-97986720D375}" destId="{7BFC9C50-532B-4190-8520-C467356E6C6A}" srcOrd="2" destOrd="0" parTransId="{CE3C96D2-E0A1-4918-A311-818EC09AC6ED}" sibTransId="{39A35C17-7AB4-41F8-90B8-19C4FF6421AB}"/>
    <dgm:cxn modelId="{A6A51B3C-B24D-43D1-9F6B-6A9A9F9DAB91}" type="presOf" srcId="{08416B77-DC0E-4B31-8E05-97986720D375}" destId="{F1B4FB4A-01A0-4F15-8B25-EEA8B5F1A612}" srcOrd="0" destOrd="0" presId="urn:microsoft.com/office/officeart/2018/2/layout/IconVerticalSolidList"/>
    <dgm:cxn modelId="{82C64C61-830C-4AF1-B692-273B4D5804FF}" type="presOf" srcId="{8DCF4023-10F4-4AB0-AF30-4585AB0959F6}" destId="{A440DABF-2F28-4026-93B2-6E54CB20FD0B}" srcOrd="0" destOrd="0" presId="urn:microsoft.com/office/officeart/2018/2/layout/IconVerticalSolidList"/>
    <dgm:cxn modelId="{BAC07B95-E07D-497B-A46C-B06BEC7C8818}" type="presOf" srcId="{C0DC5A1A-3D41-476F-AE87-EDF60DDF97E7}" destId="{C268FBEF-6D7C-4ADF-B11A-0E413F8DB98C}" srcOrd="0" destOrd="0" presId="urn:microsoft.com/office/officeart/2018/2/layout/IconVerticalSolidList"/>
    <dgm:cxn modelId="{374310BE-FD04-4E34-A290-B9DFECF3531B}" srcId="{08416B77-DC0E-4B31-8E05-97986720D375}" destId="{C0DC5A1A-3D41-476F-AE87-EDF60DDF97E7}" srcOrd="3" destOrd="0" parTransId="{C0BE1F6C-89C1-4CAD-BC14-CBEF2FA3A838}" sibTransId="{2E4161A6-59CC-4BFD-A5C7-03DD9C484C65}"/>
    <dgm:cxn modelId="{1F9F7FC8-5EF8-404A-8DD8-87EA35B3AF79}" type="presOf" srcId="{7BFC9C50-532B-4190-8520-C467356E6C6A}" destId="{BAB03C3C-F5A7-4152-B614-D20C833A4553}" srcOrd="0" destOrd="0" presId="urn:microsoft.com/office/officeart/2018/2/layout/IconVerticalSolidList"/>
    <dgm:cxn modelId="{060A89DC-A75F-48AA-BF6C-F0C174ED54BC}" type="presOf" srcId="{E0896CBA-78BF-4792-BF6E-64C5D5D3A23A}" destId="{6BE2CD26-603A-47AA-8E22-99FB40DD5081}" srcOrd="0" destOrd="0" presId="urn:microsoft.com/office/officeart/2018/2/layout/IconVerticalSolidList"/>
    <dgm:cxn modelId="{F7EA6477-FC4E-4D09-9FF5-8785E9770DD7}" type="presParOf" srcId="{F1B4FB4A-01A0-4F15-8B25-EEA8B5F1A612}" destId="{D3505C1D-DA6E-448A-AC9D-7FE36C0EB0D8}" srcOrd="0" destOrd="0" presId="urn:microsoft.com/office/officeart/2018/2/layout/IconVerticalSolidList"/>
    <dgm:cxn modelId="{A6670C57-F07B-4B6F-9116-6081A5DF89CB}" type="presParOf" srcId="{D3505C1D-DA6E-448A-AC9D-7FE36C0EB0D8}" destId="{4FD59436-B027-42E1-8FBE-7FFED368B8D0}" srcOrd="0" destOrd="0" presId="urn:microsoft.com/office/officeart/2018/2/layout/IconVerticalSolidList"/>
    <dgm:cxn modelId="{28CE247B-3573-4889-AB96-754AB034EA57}" type="presParOf" srcId="{D3505C1D-DA6E-448A-AC9D-7FE36C0EB0D8}" destId="{C1CDB8C5-3A89-42F3-B7BE-60D6F63D05F5}" srcOrd="1" destOrd="0" presId="urn:microsoft.com/office/officeart/2018/2/layout/IconVerticalSolidList"/>
    <dgm:cxn modelId="{0BEA8456-205C-45D0-9CBD-44F100A0893C}" type="presParOf" srcId="{D3505C1D-DA6E-448A-AC9D-7FE36C0EB0D8}" destId="{63C86BC6-BAEF-4276-9C4B-43BEC1AAB61C}" srcOrd="2" destOrd="0" presId="urn:microsoft.com/office/officeart/2018/2/layout/IconVerticalSolidList"/>
    <dgm:cxn modelId="{F06CD18D-5E22-442C-B175-E79FD0CBE128}" type="presParOf" srcId="{D3505C1D-DA6E-448A-AC9D-7FE36C0EB0D8}" destId="{A440DABF-2F28-4026-93B2-6E54CB20FD0B}" srcOrd="3" destOrd="0" presId="urn:microsoft.com/office/officeart/2018/2/layout/IconVerticalSolidList"/>
    <dgm:cxn modelId="{3E0D396B-26FB-4E54-BFE2-D10B8A70E02A}" type="presParOf" srcId="{F1B4FB4A-01A0-4F15-8B25-EEA8B5F1A612}" destId="{2CA06225-9B5D-4495-89EA-DF6087B41BC2}" srcOrd="1" destOrd="0" presId="urn:microsoft.com/office/officeart/2018/2/layout/IconVerticalSolidList"/>
    <dgm:cxn modelId="{B36BA541-CCA7-49D1-94C9-F779BE23F595}" type="presParOf" srcId="{F1B4FB4A-01A0-4F15-8B25-EEA8B5F1A612}" destId="{285F50B6-3F3F-4679-9DFF-F4E67D69388B}" srcOrd="2" destOrd="0" presId="urn:microsoft.com/office/officeart/2018/2/layout/IconVerticalSolidList"/>
    <dgm:cxn modelId="{7E3618DB-0D69-4D09-AF78-C7D78B056DEF}" type="presParOf" srcId="{285F50B6-3F3F-4679-9DFF-F4E67D69388B}" destId="{33A10C71-82F5-4EE7-A810-C6E4C8015608}" srcOrd="0" destOrd="0" presId="urn:microsoft.com/office/officeart/2018/2/layout/IconVerticalSolidList"/>
    <dgm:cxn modelId="{E30170EA-221C-45F3-8BA4-BDB544ADCE55}" type="presParOf" srcId="{285F50B6-3F3F-4679-9DFF-F4E67D69388B}" destId="{C13E6B09-7A1B-43B7-B811-E7E0DD7AC505}" srcOrd="1" destOrd="0" presId="urn:microsoft.com/office/officeart/2018/2/layout/IconVerticalSolidList"/>
    <dgm:cxn modelId="{CC2ED741-DD38-43E3-8300-7FF8DD211626}" type="presParOf" srcId="{285F50B6-3F3F-4679-9DFF-F4E67D69388B}" destId="{027B269E-D3A9-4DEA-B66B-5B667C2B1BC5}" srcOrd="2" destOrd="0" presId="urn:microsoft.com/office/officeart/2018/2/layout/IconVerticalSolidList"/>
    <dgm:cxn modelId="{EA531381-A4BF-45E9-8EE3-8A332EE7DB29}" type="presParOf" srcId="{285F50B6-3F3F-4679-9DFF-F4E67D69388B}" destId="{6BE2CD26-603A-47AA-8E22-99FB40DD5081}" srcOrd="3" destOrd="0" presId="urn:microsoft.com/office/officeart/2018/2/layout/IconVerticalSolidList"/>
    <dgm:cxn modelId="{F418A494-5879-4978-B45D-44385CA873B6}" type="presParOf" srcId="{F1B4FB4A-01A0-4F15-8B25-EEA8B5F1A612}" destId="{88DEABE4-8625-4B9A-9A99-0A4984158604}" srcOrd="3" destOrd="0" presId="urn:microsoft.com/office/officeart/2018/2/layout/IconVerticalSolidList"/>
    <dgm:cxn modelId="{4485EFA0-E45E-4F31-B376-F7BEEBCA00C9}" type="presParOf" srcId="{F1B4FB4A-01A0-4F15-8B25-EEA8B5F1A612}" destId="{16F0E64C-27F9-4FD3-8B53-0DAA394120B6}" srcOrd="4" destOrd="0" presId="urn:microsoft.com/office/officeart/2018/2/layout/IconVerticalSolidList"/>
    <dgm:cxn modelId="{35001B12-E7BC-47E4-BAA3-89FA7CC38690}" type="presParOf" srcId="{16F0E64C-27F9-4FD3-8B53-0DAA394120B6}" destId="{1DE6E99C-06E4-4CFF-AC23-D68E9D2EAC3C}" srcOrd="0" destOrd="0" presId="urn:microsoft.com/office/officeart/2018/2/layout/IconVerticalSolidList"/>
    <dgm:cxn modelId="{777E4095-D8B2-4F25-9ED9-DC7B71BB660B}" type="presParOf" srcId="{16F0E64C-27F9-4FD3-8B53-0DAA394120B6}" destId="{5F82A2B6-467B-4B45-9515-E7AA1B93B905}" srcOrd="1" destOrd="0" presId="urn:microsoft.com/office/officeart/2018/2/layout/IconVerticalSolidList"/>
    <dgm:cxn modelId="{833D8AC2-FE18-43BB-BD30-59AF5BE4CFC7}" type="presParOf" srcId="{16F0E64C-27F9-4FD3-8B53-0DAA394120B6}" destId="{18D01757-3AD4-4AB9-96FD-A7C87F15FAF5}" srcOrd="2" destOrd="0" presId="urn:microsoft.com/office/officeart/2018/2/layout/IconVerticalSolidList"/>
    <dgm:cxn modelId="{2C0EB6FC-BE88-4824-86E9-D15D33E7A4F4}" type="presParOf" srcId="{16F0E64C-27F9-4FD3-8B53-0DAA394120B6}" destId="{BAB03C3C-F5A7-4152-B614-D20C833A4553}" srcOrd="3" destOrd="0" presId="urn:microsoft.com/office/officeart/2018/2/layout/IconVerticalSolidList"/>
    <dgm:cxn modelId="{502CFB3C-08D6-45BB-9B5A-456611614B5A}" type="presParOf" srcId="{F1B4FB4A-01A0-4F15-8B25-EEA8B5F1A612}" destId="{D5C2A838-1749-4761-AF52-DD53B54F0F41}" srcOrd="5" destOrd="0" presId="urn:microsoft.com/office/officeart/2018/2/layout/IconVerticalSolidList"/>
    <dgm:cxn modelId="{18D4787D-324D-450C-B6E8-E93B83D39E34}" type="presParOf" srcId="{F1B4FB4A-01A0-4F15-8B25-EEA8B5F1A612}" destId="{271D50D4-1F64-4846-B33D-6631E15A2F60}" srcOrd="6" destOrd="0" presId="urn:microsoft.com/office/officeart/2018/2/layout/IconVerticalSolidList"/>
    <dgm:cxn modelId="{2CB6D7B8-126A-4E39-8B04-2E279A3AECE6}" type="presParOf" srcId="{271D50D4-1F64-4846-B33D-6631E15A2F60}" destId="{FE5D3D02-2E7A-4DD4-A374-DF00EE3188B5}" srcOrd="0" destOrd="0" presId="urn:microsoft.com/office/officeart/2018/2/layout/IconVerticalSolidList"/>
    <dgm:cxn modelId="{2B180001-8749-41FB-98CE-8254EAEB1BCF}" type="presParOf" srcId="{271D50D4-1F64-4846-B33D-6631E15A2F60}" destId="{96681ED2-BE55-4342-AF93-4563720090DC}" srcOrd="1" destOrd="0" presId="urn:microsoft.com/office/officeart/2018/2/layout/IconVerticalSolidList"/>
    <dgm:cxn modelId="{A304C439-4E67-4FFF-A194-6E150A1C170F}" type="presParOf" srcId="{271D50D4-1F64-4846-B33D-6631E15A2F60}" destId="{343B7F08-1CE8-4D9A-91C4-68E1835EA06A}" srcOrd="2" destOrd="0" presId="urn:microsoft.com/office/officeart/2018/2/layout/IconVerticalSolidList"/>
    <dgm:cxn modelId="{0A331916-BEF1-4B03-B361-C96A026EFF41}" type="presParOf" srcId="{271D50D4-1F64-4846-B33D-6631E15A2F60}" destId="{C268FBEF-6D7C-4ADF-B11A-0E413F8DB9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1CABBD7-CE82-44F0-84CE-6D6271E4FA6E}"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6B8FFEA-C689-4213-9A4F-6894F909179C}">
      <dgm:prSet/>
      <dgm:spPr/>
      <dgm:t>
        <a:bodyPr/>
        <a:lstStyle/>
        <a:p>
          <a:pPr>
            <a:lnSpc>
              <a:spcPct val="100000"/>
            </a:lnSpc>
          </a:pPr>
          <a:r>
            <a:rPr lang="en-US" dirty="0"/>
            <a:t>If you do more than what was asked: </a:t>
          </a:r>
        </a:p>
      </dgm:t>
    </dgm:pt>
    <dgm:pt modelId="{E54D44C1-FCD3-4B45-9C46-AE72367552B7}" type="parTrans" cxnId="{53289482-C361-4D03-8931-4CAFB5A89548}">
      <dgm:prSet/>
      <dgm:spPr/>
      <dgm:t>
        <a:bodyPr/>
        <a:lstStyle/>
        <a:p>
          <a:endParaRPr lang="en-US"/>
        </a:p>
      </dgm:t>
    </dgm:pt>
    <dgm:pt modelId="{AB6E7139-9C91-4BD5-ACB4-A363EC674FB8}" type="sibTrans" cxnId="{53289482-C361-4D03-8931-4CAFB5A89548}">
      <dgm:prSet/>
      <dgm:spPr/>
      <dgm:t>
        <a:bodyPr/>
        <a:lstStyle/>
        <a:p>
          <a:endParaRPr lang="en-US"/>
        </a:p>
      </dgm:t>
    </dgm:pt>
    <dgm:pt modelId="{5454F7E1-EAB9-4746-99D3-449E995B2A78}">
      <dgm:prSet/>
      <dgm:spPr/>
      <dgm:t>
        <a:bodyPr/>
        <a:lstStyle/>
        <a:p>
          <a:pPr>
            <a:lnSpc>
              <a:spcPct val="100000"/>
            </a:lnSpc>
          </a:pPr>
          <a:r>
            <a:rPr lang="en-US"/>
            <a:t>Where did the money come from?</a:t>
          </a:r>
        </a:p>
      </dgm:t>
    </dgm:pt>
    <dgm:pt modelId="{1ACC43DB-5749-479A-926B-921D3005B063}" type="parTrans" cxnId="{D175A9D7-458E-4516-A417-B60064990170}">
      <dgm:prSet/>
      <dgm:spPr/>
      <dgm:t>
        <a:bodyPr/>
        <a:lstStyle/>
        <a:p>
          <a:endParaRPr lang="en-US"/>
        </a:p>
      </dgm:t>
    </dgm:pt>
    <dgm:pt modelId="{FCB06F4A-D6FA-414D-8BE7-F532803FE9AD}" type="sibTrans" cxnId="{D175A9D7-458E-4516-A417-B60064990170}">
      <dgm:prSet/>
      <dgm:spPr/>
      <dgm:t>
        <a:bodyPr/>
        <a:lstStyle/>
        <a:p>
          <a:endParaRPr lang="en-US"/>
        </a:p>
      </dgm:t>
    </dgm:pt>
    <dgm:pt modelId="{B3EFD9E5-2925-4C38-8C9A-0303AE756777}">
      <dgm:prSet/>
      <dgm:spPr/>
      <dgm:t>
        <a:bodyPr/>
        <a:lstStyle/>
        <a:p>
          <a:pPr>
            <a:lnSpc>
              <a:spcPct val="100000"/>
            </a:lnSpc>
          </a:pPr>
          <a:r>
            <a:rPr lang="en-US"/>
            <a:t>Where did the staff come from?</a:t>
          </a:r>
        </a:p>
      </dgm:t>
    </dgm:pt>
    <dgm:pt modelId="{7CD3B310-C4BB-4E42-9388-C2AA0954CE2A}" type="parTrans" cxnId="{9492AFED-54B0-4BF5-9E1C-57DC5F7AEE1C}">
      <dgm:prSet/>
      <dgm:spPr/>
      <dgm:t>
        <a:bodyPr/>
        <a:lstStyle/>
        <a:p>
          <a:endParaRPr lang="en-US"/>
        </a:p>
      </dgm:t>
    </dgm:pt>
    <dgm:pt modelId="{EEBD68EF-016D-4926-A8B3-E91CD35251AD}" type="sibTrans" cxnId="{9492AFED-54B0-4BF5-9E1C-57DC5F7AEE1C}">
      <dgm:prSet/>
      <dgm:spPr/>
      <dgm:t>
        <a:bodyPr/>
        <a:lstStyle/>
        <a:p>
          <a:endParaRPr lang="en-US"/>
        </a:p>
      </dgm:t>
    </dgm:pt>
    <dgm:pt modelId="{924D5553-BDC6-46C0-BAD8-B01535256A50}">
      <dgm:prSet/>
      <dgm:spPr/>
      <dgm:t>
        <a:bodyPr/>
        <a:lstStyle/>
        <a:p>
          <a:pPr>
            <a:lnSpc>
              <a:spcPct val="100000"/>
            </a:lnSpc>
          </a:pPr>
          <a:r>
            <a:rPr lang="en-US"/>
            <a:t>You had a budget to upgrade 2 computer labs..</a:t>
          </a:r>
        </a:p>
      </dgm:t>
    </dgm:pt>
    <dgm:pt modelId="{CF11CB29-4E3D-4277-BCB5-CE0CC0F78F58}" type="parTrans" cxnId="{B4E0DB26-CCE4-496A-9358-FBE96A86F5E2}">
      <dgm:prSet/>
      <dgm:spPr/>
      <dgm:t>
        <a:bodyPr/>
        <a:lstStyle/>
        <a:p>
          <a:endParaRPr lang="en-US"/>
        </a:p>
      </dgm:t>
    </dgm:pt>
    <dgm:pt modelId="{E7DC9CCA-21F4-4045-AD6C-FB7E770D06F2}" type="sibTrans" cxnId="{B4E0DB26-CCE4-496A-9358-FBE96A86F5E2}">
      <dgm:prSet/>
      <dgm:spPr/>
      <dgm:t>
        <a:bodyPr/>
        <a:lstStyle/>
        <a:p>
          <a:endParaRPr lang="en-US"/>
        </a:p>
      </dgm:t>
    </dgm:pt>
    <dgm:pt modelId="{4F09C929-8D64-40E5-A176-AEEA10910912}">
      <dgm:prSet/>
      <dgm:spPr/>
      <dgm:t>
        <a:bodyPr/>
        <a:lstStyle/>
        <a:p>
          <a:pPr>
            <a:lnSpc>
              <a:spcPct val="100000"/>
            </a:lnSpc>
          </a:pPr>
          <a:r>
            <a:rPr lang="en-US"/>
            <a:t>You upgraded 3.</a:t>
          </a:r>
        </a:p>
      </dgm:t>
    </dgm:pt>
    <dgm:pt modelId="{671E263A-D866-4899-BF53-9502D3A7F393}" type="parTrans" cxnId="{861D8F93-C2F8-4DD5-B2DD-74CB38B02754}">
      <dgm:prSet/>
      <dgm:spPr/>
      <dgm:t>
        <a:bodyPr/>
        <a:lstStyle/>
        <a:p>
          <a:endParaRPr lang="en-US"/>
        </a:p>
      </dgm:t>
    </dgm:pt>
    <dgm:pt modelId="{3BEE4767-64F0-4AED-982F-0CBFB92A4984}" type="sibTrans" cxnId="{861D8F93-C2F8-4DD5-B2DD-74CB38B02754}">
      <dgm:prSet/>
      <dgm:spPr/>
      <dgm:t>
        <a:bodyPr/>
        <a:lstStyle/>
        <a:p>
          <a:endParaRPr lang="en-US"/>
        </a:p>
      </dgm:t>
    </dgm:pt>
    <dgm:pt modelId="{608A5E4E-6CF3-4B2B-BA42-DE37C1390B8E}">
      <dgm:prSet/>
      <dgm:spPr/>
      <dgm:t>
        <a:bodyPr/>
        <a:lstStyle/>
        <a:p>
          <a:pPr>
            <a:lnSpc>
              <a:spcPct val="100000"/>
            </a:lnSpc>
          </a:pPr>
          <a:r>
            <a:rPr lang="en-US"/>
            <a:t>What is the problem with this?</a:t>
          </a:r>
        </a:p>
      </dgm:t>
    </dgm:pt>
    <dgm:pt modelId="{B6B04C5F-4DF4-4FD7-A820-6F01314DAA17}" type="parTrans" cxnId="{175190A9-391F-408B-BB24-F6716CBE030B}">
      <dgm:prSet/>
      <dgm:spPr/>
      <dgm:t>
        <a:bodyPr/>
        <a:lstStyle/>
        <a:p>
          <a:endParaRPr lang="en-US"/>
        </a:p>
      </dgm:t>
    </dgm:pt>
    <dgm:pt modelId="{3845F394-5FF3-4CE4-950B-E0D8A30C2F97}" type="sibTrans" cxnId="{175190A9-391F-408B-BB24-F6716CBE030B}">
      <dgm:prSet/>
      <dgm:spPr/>
      <dgm:t>
        <a:bodyPr/>
        <a:lstStyle/>
        <a:p>
          <a:endParaRPr lang="en-US"/>
        </a:p>
      </dgm:t>
    </dgm:pt>
    <dgm:pt modelId="{60B7CEA9-F1DD-42D7-861F-E6E89B13B8D1}" type="pres">
      <dgm:prSet presAssocID="{51CABBD7-CE82-44F0-84CE-6D6271E4FA6E}" presName="root" presStyleCnt="0">
        <dgm:presLayoutVars>
          <dgm:dir/>
          <dgm:resizeHandles val="exact"/>
        </dgm:presLayoutVars>
      </dgm:prSet>
      <dgm:spPr/>
    </dgm:pt>
    <dgm:pt modelId="{B4CCD3ED-0A8B-4218-B909-2F5A34CB3305}" type="pres">
      <dgm:prSet presAssocID="{96B8FFEA-C689-4213-9A4F-6894F909179C}" presName="compNode" presStyleCnt="0"/>
      <dgm:spPr/>
    </dgm:pt>
    <dgm:pt modelId="{F832E56E-0F86-4E94-8601-6BD5D4D765BC}" type="pres">
      <dgm:prSet presAssocID="{96B8FFEA-C689-4213-9A4F-6894F909179C}" presName="bgRect" presStyleLbl="bgShp" presStyleIdx="0" presStyleCnt="6"/>
      <dgm:spPr/>
    </dgm:pt>
    <dgm:pt modelId="{C0D23831-D284-4E80-967E-206137FA45B7}" type="pres">
      <dgm:prSet presAssocID="{96B8FFEA-C689-4213-9A4F-6894F909179C}"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400932CD-19F9-4AE0-978A-6457C6AAD3CE}" type="pres">
      <dgm:prSet presAssocID="{96B8FFEA-C689-4213-9A4F-6894F909179C}" presName="spaceRect" presStyleCnt="0"/>
      <dgm:spPr/>
    </dgm:pt>
    <dgm:pt modelId="{20EEE776-C67B-46CE-8728-07096DB1FDD1}" type="pres">
      <dgm:prSet presAssocID="{96B8FFEA-C689-4213-9A4F-6894F909179C}" presName="parTx" presStyleLbl="revTx" presStyleIdx="0" presStyleCnt="6">
        <dgm:presLayoutVars>
          <dgm:chMax val="0"/>
          <dgm:chPref val="0"/>
        </dgm:presLayoutVars>
      </dgm:prSet>
      <dgm:spPr/>
    </dgm:pt>
    <dgm:pt modelId="{7D5A2E4C-6D89-4221-A5C9-C94D130F80D6}" type="pres">
      <dgm:prSet presAssocID="{AB6E7139-9C91-4BD5-ACB4-A363EC674FB8}" presName="sibTrans" presStyleCnt="0"/>
      <dgm:spPr/>
    </dgm:pt>
    <dgm:pt modelId="{AA1BECDD-4A45-4BE6-8DC5-1856AB50DF48}" type="pres">
      <dgm:prSet presAssocID="{5454F7E1-EAB9-4746-99D3-449E995B2A78}" presName="compNode" presStyleCnt="0"/>
      <dgm:spPr/>
    </dgm:pt>
    <dgm:pt modelId="{ACE15A36-EA20-43EB-BCBE-B07D5AE08C02}" type="pres">
      <dgm:prSet presAssocID="{5454F7E1-EAB9-4746-99D3-449E995B2A78}" presName="bgRect" presStyleLbl="bgShp" presStyleIdx="1" presStyleCnt="6"/>
      <dgm:spPr/>
    </dgm:pt>
    <dgm:pt modelId="{95ADAD21-24E0-4993-A268-F06C9D16494B}" type="pres">
      <dgm:prSet presAssocID="{5454F7E1-EAB9-4746-99D3-449E995B2A7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llar"/>
        </a:ext>
      </dgm:extLst>
    </dgm:pt>
    <dgm:pt modelId="{B30CDB81-4431-4C05-B713-AF70552BAED8}" type="pres">
      <dgm:prSet presAssocID="{5454F7E1-EAB9-4746-99D3-449E995B2A78}" presName="spaceRect" presStyleCnt="0"/>
      <dgm:spPr/>
    </dgm:pt>
    <dgm:pt modelId="{CA6B0378-67D3-4DA0-AC01-1DE3E50535EF}" type="pres">
      <dgm:prSet presAssocID="{5454F7E1-EAB9-4746-99D3-449E995B2A78}" presName="parTx" presStyleLbl="revTx" presStyleIdx="1" presStyleCnt="6">
        <dgm:presLayoutVars>
          <dgm:chMax val="0"/>
          <dgm:chPref val="0"/>
        </dgm:presLayoutVars>
      </dgm:prSet>
      <dgm:spPr/>
    </dgm:pt>
    <dgm:pt modelId="{7E87376A-49A6-4008-8EE8-D7D1C6D94414}" type="pres">
      <dgm:prSet presAssocID="{FCB06F4A-D6FA-414D-8BE7-F532803FE9AD}" presName="sibTrans" presStyleCnt="0"/>
      <dgm:spPr/>
    </dgm:pt>
    <dgm:pt modelId="{D79F9AA7-9D88-4612-B7F6-B3D7BEF2AC1E}" type="pres">
      <dgm:prSet presAssocID="{B3EFD9E5-2925-4C38-8C9A-0303AE756777}" presName="compNode" presStyleCnt="0"/>
      <dgm:spPr/>
    </dgm:pt>
    <dgm:pt modelId="{527B0CD9-248C-4753-A541-99F928A7EE9E}" type="pres">
      <dgm:prSet presAssocID="{B3EFD9E5-2925-4C38-8C9A-0303AE756777}" presName="bgRect" presStyleLbl="bgShp" presStyleIdx="2" presStyleCnt="6"/>
      <dgm:spPr/>
    </dgm:pt>
    <dgm:pt modelId="{7FB2725A-816F-48D1-8DB9-57DA143CFC5D}" type="pres">
      <dgm:prSet presAssocID="{B3EFD9E5-2925-4C38-8C9A-0303AE75677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rker"/>
        </a:ext>
      </dgm:extLst>
    </dgm:pt>
    <dgm:pt modelId="{F36B65C8-17BF-4497-BE0F-AE5EA07C6647}" type="pres">
      <dgm:prSet presAssocID="{B3EFD9E5-2925-4C38-8C9A-0303AE756777}" presName="spaceRect" presStyleCnt="0"/>
      <dgm:spPr/>
    </dgm:pt>
    <dgm:pt modelId="{22E14297-F18A-47B7-93CB-5A93EFE2EB14}" type="pres">
      <dgm:prSet presAssocID="{B3EFD9E5-2925-4C38-8C9A-0303AE756777}" presName="parTx" presStyleLbl="revTx" presStyleIdx="2" presStyleCnt="6">
        <dgm:presLayoutVars>
          <dgm:chMax val="0"/>
          <dgm:chPref val="0"/>
        </dgm:presLayoutVars>
      </dgm:prSet>
      <dgm:spPr/>
    </dgm:pt>
    <dgm:pt modelId="{99C81B87-A203-4B16-985D-2E56A2B0160D}" type="pres">
      <dgm:prSet presAssocID="{EEBD68EF-016D-4926-A8B3-E91CD35251AD}" presName="sibTrans" presStyleCnt="0"/>
      <dgm:spPr/>
    </dgm:pt>
    <dgm:pt modelId="{75533978-39FE-4799-AAFC-7E8D891D976A}" type="pres">
      <dgm:prSet presAssocID="{924D5553-BDC6-46C0-BAD8-B01535256A50}" presName="compNode" presStyleCnt="0"/>
      <dgm:spPr/>
    </dgm:pt>
    <dgm:pt modelId="{648855D5-DCFA-4FD0-8951-F71F9D3E734A}" type="pres">
      <dgm:prSet presAssocID="{924D5553-BDC6-46C0-BAD8-B01535256A50}" presName="bgRect" presStyleLbl="bgShp" presStyleIdx="3" presStyleCnt="6"/>
      <dgm:spPr/>
    </dgm:pt>
    <dgm:pt modelId="{D0FBCA1B-5726-4E74-B0B0-C2D9D11C40D1}" type="pres">
      <dgm:prSet presAssocID="{924D5553-BDC6-46C0-BAD8-B01535256A50}"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64BEDA60-F674-479B-ADAE-B44C4C084212}" type="pres">
      <dgm:prSet presAssocID="{924D5553-BDC6-46C0-BAD8-B01535256A50}" presName="spaceRect" presStyleCnt="0"/>
      <dgm:spPr/>
    </dgm:pt>
    <dgm:pt modelId="{AA84A0EF-B3CF-4C47-8911-A66835A9020D}" type="pres">
      <dgm:prSet presAssocID="{924D5553-BDC6-46C0-BAD8-B01535256A50}" presName="parTx" presStyleLbl="revTx" presStyleIdx="3" presStyleCnt="6">
        <dgm:presLayoutVars>
          <dgm:chMax val="0"/>
          <dgm:chPref val="0"/>
        </dgm:presLayoutVars>
      </dgm:prSet>
      <dgm:spPr/>
    </dgm:pt>
    <dgm:pt modelId="{19DC0E5E-3508-4A6B-B01C-11DE57A33DD7}" type="pres">
      <dgm:prSet presAssocID="{E7DC9CCA-21F4-4045-AD6C-FB7E770D06F2}" presName="sibTrans" presStyleCnt="0"/>
      <dgm:spPr/>
    </dgm:pt>
    <dgm:pt modelId="{44AE41FC-AA42-4758-AE0F-9EA610E3125B}" type="pres">
      <dgm:prSet presAssocID="{4F09C929-8D64-40E5-A176-AEEA10910912}" presName="compNode" presStyleCnt="0"/>
      <dgm:spPr/>
    </dgm:pt>
    <dgm:pt modelId="{D79E338E-4712-4C25-8D67-46115E239533}" type="pres">
      <dgm:prSet presAssocID="{4F09C929-8D64-40E5-A176-AEEA10910912}" presName="bgRect" presStyleLbl="bgShp" presStyleIdx="4" presStyleCnt="6"/>
      <dgm:spPr/>
    </dgm:pt>
    <dgm:pt modelId="{5057CDF3-1DDC-4EFE-9BE8-AB4E5B5EF401}" type="pres">
      <dgm:prSet presAssocID="{4F09C929-8D64-40E5-A176-AEEA10910912}"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Refresh"/>
        </a:ext>
      </dgm:extLst>
    </dgm:pt>
    <dgm:pt modelId="{6648C599-0478-4F2B-B72C-B16AE201EBBC}" type="pres">
      <dgm:prSet presAssocID="{4F09C929-8D64-40E5-A176-AEEA10910912}" presName="spaceRect" presStyleCnt="0"/>
      <dgm:spPr/>
    </dgm:pt>
    <dgm:pt modelId="{C691E80F-79D5-4F4B-933F-85B1E26B0974}" type="pres">
      <dgm:prSet presAssocID="{4F09C929-8D64-40E5-A176-AEEA10910912}" presName="parTx" presStyleLbl="revTx" presStyleIdx="4" presStyleCnt="6">
        <dgm:presLayoutVars>
          <dgm:chMax val="0"/>
          <dgm:chPref val="0"/>
        </dgm:presLayoutVars>
      </dgm:prSet>
      <dgm:spPr/>
    </dgm:pt>
    <dgm:pt modelId="{448D5292-9F19-4799-BF61-19C24EC57E0A}" type="pres">
      <dgm:prSet presAssocID="{3BEE4767-64F0-4AED-982F-0CBFB92A4984}" presName="sibTrans" presStyleCnt="0"/>
      <dgm:spPr/>
    </dgm:pt>
    <dgm:pt modelId="{01074AB5-7E91-472B-9783-FFD58A17932F}" type="pres">
      <dgm:prSet presAssocID="{608A5E4E-6CF3-4B2B-BA42-DE37C1390B8E}" presName="compNode" presStyleCnt="0"/>
      <dgm:spPr/>
    </dgm:pt>
    <dgm:pt modelId="{77F8834A-D239-400E-95C7-BBBC9CF44FDB}" type="pres">
      <dgm:prSet presAssocID="{608A5E4E-6CF3-4B2B-BA42-DE37C1390B8E}" presName="bgRect" presStyleLbl="bgShp" presStyleIdx="5" presStyleCnt="6"/>
      <dgm:spPr/>
    </dgm:pt>
    <dgm:pt modelId="{2796F9A0-73B5-4D24-98E4-C92257269D67}" type="pres">
      <dgm:prSet presAssocID="{608A5E4E-6CF3-4B2B-BA42-DE37C1390B8E}"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Question mark"/>
        </a:ext>
      </dgm:extLst>
    </dgm:pt>
    <dgm:pt modelId="{4A69C8BF-CE2D-4BE7-B974-E597AA43E870}" type="pres">
      <dgm:prSet presAssocID="{608A5E4E-6CF3-4B2B-BA42-DE37C1390B8E}" presName="spaceRect" presStyleCnt="0"/>
      <dgm:spPr/>
    </dgm:pt>
    <dgm:pt modelId="{B7CCCC36-B9C7-493B-8D9E-E9A31119579D}" type="pres">
      <dgm:prSet presAssocID="{608A5E4E-6CF3-4B2B-BA42-DE37C1390B8E}" presName="parTx" presStyleLbl="revTx" presStyleIdx="5" presStyleCnt="6">
        <dgm:presLayoutVars>
          <dgm:chMax val="0"/>
          <dgm:chPref val="0"/>
        </dgm:presLayoutVars>
      </dgm:prSet>
      <dgm:spPr/>
    </dgm:pt>
  </dgm:ptLst>
  <dgm:cxnLst>
    <dgm:cxn modelId="{9290BA0D-180F-42CE-93C9-70CBD8F240A9}" type="presOf" srcId="{B3EFD9E5-2925-4C38-8C9A-0303AE756777}" destId="{22E14297-F18A-47B7-93CB-5A93EFE2EB14}" srcOrd="0" destOrd="0" presId="urn:microsoft.com/office/officeart/2018/2/layout/IconVerticalSolidList"/>
    <dgm:cxn modelId="{B51B1816-3258-4AB8-BF1F-378F13E93B26}" type="presOf" srcId="{924D5553-BDC6-46C0-BAD8-B01535256A50}" destId="{AA84A0EF-B3CF-4C47-8911-A66835A9020D}" srcOrd="0" destOrd="0" presId="urn:microsoft.com/office/officeart/2018/2/layout/IconVerticalSolidList"/>
    <dgm:cxn modelId="{CE1B4521-750D-4FA2-994B-B8138C84D73C}" type="presOf" srcId="{96B8FFEA-C689-4213-9A4F-6894F909179C}" destId="{20EEE776-C67B-46CE-8728-07096DB1FDD1}" srcOrd="0" destOrd="0" presId="urn:microsoft.com/office/officeart/2018/2/layout/IconVerticalSolidList"/>
    <dgm:cxn modelId="{B4E0DB26-CCE4-496A-9358-FBE96A86F5E2}" srcId="{51CABBD7-CE82-44F0-84CE-6D6271E4FA6E}" destId="{924D5553-BDC6-46C0-BAD8-B01535256A50}" srcOrd="3" destOrd="0" parTransId="{CF11CB29-4E3D-4277-BCB5-CE0CC0F78F58}" sibTransId="{E7DC9CCA-21F4-4045-AD6C-FB7E770D06F2}"/>
    <dgm:cxn modelId="{53289482-C361-4D03-8931-4CAFB5A89548}" srcId="{51CABBD7-CE82-44F0-84CE-6D6271E4FA6E}" destId="{96B8FFEA-C689-4213-9A4F-6894F909179C}" srcOrd="0" destOrd="0" parTransId="{E54D44C1-FCD3-4B45-9C46-AE72367552B7}" sibTransId="{AB6E7139-9C91-4BD5-ACB4-A363EC674FB8}"/>
    <dgm:cxn modelId="{861D8F93-C2F8-4DD5-B2DD-74CB38B02754}" srcId="{51CABBD7-CE82-44F0-84CE-6D6271E4FA6E}" destId="{4F09C929-8D64-40E5-A176-AEEA10910912}" srcOrd="4" destOrd="0" parTransId="{671E263A-D866-4899-BF53-9502D3A7F393}" sibTransId="{3BEE4767-64F0-4AED-982F-0CBFB92A4984}"/>
    <dgm:cxn modelId="{154449A6-8CA9-4B7B-8DDE-0936979EF008}" type="presOf" srcId="{5454F7E1-EAB9-4746-99D3-449E995B2A78}" destId="{CA6B0378-67D3-4DA0-AC01-1DE3E50535EF}" srcOrd="0" destOrd="0" presId="urn:microsoft.com/office/officeart/2018/2/layout/IconVerticalSolidList"/>
    <dgm:cxn modelId="{175190A9-391F-408B-BB24-F6716CBE030B}" srcId="{51CABBD7-CE82-44F0-84CE-6D6271E4FA6E}" destId="{608A5E4E-6CF3-4B2B-BA42-DE37C1390B8E}" srcOrd="5" destOrd="0" parTransId="{B6B04C5F-4DF4-4FD7-A820-6F01314DAA17}" sibTransId="{3845F394-5FF3-4CE4-950B-E0D8A30C2F97}"/>
    <dgm:cxn modelId="{8A809FBA-D68E-4D13-923A-D5E27DE27EEC}" type="presOf" srcId="{608A5E4E-6CF3-4B2B-BA42-DE37C1390B8E}" destId="{B7CCCC36-B9C7-493B-8D9E-E9A31119579D}" srcOrd="0" destOrd="0" presId="urn:microsoft.com/office/officeart/2018/2/layout/IconVerticalSolidList"/>
    <dgm:cxn modelId="{D175A9D7-458E-4516-A417-B60064990170}" srcId="{51CABBD7-CE82-44F0-84CE-6D6271E4FA6E}" destId="{5454F7E1-EAB9-4746-99D3-449E995B2A78}" srcOrd="1" destOrd="0" parTransId="{1ACC43DB-5749-479A-926B-921D3005B063}" sibTransId="{FCB06F4A-D6FA-414D-8BE7-F532803FE9AD}"/>
    <dgm:cxn modelId="{F0681EDE-5F84-4CF1-B949-4BE664C11FED}" type="presOf" srcId="{4F09C929-8D64-40E5-A176-AEEA10910912}" destId="{C691E80F-79D5-4F4B-933F-85B1E26B0974}" srcOrd="0" destOrd="0" presId="urn:microsoft.com/office/officeart/2018/2/layout/IconVerticalSolidList"/>
    <dgm:cxn modelId="{9492AFED-54B0-4BF5-9E1C-57DC5F7AEE1C}" srcId="{51CABBD7-CE82-44F0-84CE-6D6271E4FA6E}" destId="{B3EFD9E5-2925-4C38-8C9A-0303AE756777}" srcOrd="2" destOrd="0" parTransId="{7CD3B310-C4BB-4E42-9388-C2AA0954CE2A}" sibTransId="{EEBD68EF-016D-4926-A8B3-E91CD35251AD}"/>
    <dgm:cxn modelId="{50D4CBFC-1AD7-46C7-B3BA-171E6C9527AC}" type="presOf" srcId="{51CABBD7-CE82-44F0-84CE-6D6271E4FA6E}" destId="{60B7CEA9-F1DD-42D7-861F-E6E89B13B8D1}" srcOrd="0" destOrd="0" presId="urn:microsoft.com/office/officeart/2018/2/layout/IconVerticalSolidList"/>
    <dgm:cxn modelId="{A8169357-2AA4-46F6-B6D6-2FC1FA64B921}" type="presParOf" srcId="{60B7CEA9-F1DD-42D7-861F-E6E89B13B8D1}" destId="{B4CCD3ED-0A8B-4218-B909-2F5A34CB3305}" srcOrd="0" destOrd="0" presId="urn:microsoft.com/office/officeart/2018/2/layout/IconVerticalSolidList"/>
    <dgm:cxn modelId="{BDFC500A-DBE0-4107-BD85-2630B26010F7}" type="presParOf" srcId="{B4CCD3ED-0A8B-4218-B909-2F5A34CB3305}" destId="{F832E56E-0F86-4E94-8601-6BD5D4D765BC}" srcOrd="0" destOrd="0" presId="urn:microsoft.com/office/officeart/2018/2/layout/IconVerticalSolidList"/>
    <dgm:cxn modelId="{A9C777B9-BF39-45CC-963A-50A481354AF0}" type="presParOf" srcId="{B4CCD3ED-0A8B-4218-B909-2F5A34CB3305}" destId="{C0D23831-D284-4E80-967E-206137FA45B7}" srcOrd="1" destOrd="0" presId="urn:microsoft.com/office/officeart/2018/2/layout/IconVerticalSolidList"/>
    <dgm:cxn modelId="{643D99AB-FC74-4BDC-91F2-B42E204076E3}" type="presParOf" srcId="{B4CCD3ED-0A8B-4218-B909-2F5A34CB3305}" destId="{400932CD-19F9-4AE0-978A-6457C6AAD3CE}" srcOrd="2" destOrd="0" presId="urn:microsoft.com/office/officeart/2018/2/layout/IconVerticalSolidList"/>
    <dgm:cxn modelId="{83B25C9E-9F12-431F-8090-E7CE9C132960}" type="presParOf" srcId="{B4CCD3ED-0A8B-4218-B909-2F5A34CB3305}" destId="{20EEE776-C67B-46CE-8728-07096DB1FDD1}" srcOrd="3" destOrd="0" presId="urn:microsoft.com/office/officeart/2018/2/layout/IconVerticalSolidList"/>
    <dgm:cxn modelId="{F636E4FD-058B-418C-BA08-7F1BC0F654EC}" type="presParOf" srcId="{60B7CEA9-F1DD-42D7-861F-E6E89B13B8D1}" destId="{7D5A2E4C-6D89-4221-A5C9-C94D130F80D6}" srcOrd="1" destOrd="0" presId="urn:microsoft.com/office/officeart/2018/2/layout/IconVerticalSolidList"/>
    <dgm:cxn modelId="{B209F97A-5490-4709-976D-CBA6EC28A313}" type="presParOf" srcId="{60B7CEA9-F1DD-42D7-861F-E6E89B13B8D1}" destId="{AA1BECDD-4A45-4BE6-8DC5-1856AB50DF48}" srcOrd="2" destOrd="0" presId="urn:microsoft.com/office/officeart/2018/2/layout/IconVerticalSolidList"/>
    <dgm:cxn modelId="{EF513534-1DF9-4A7B-8538-D8DDEE61C2AC}" type="presParOf" srcId="{AA1BECDD-4A45-4BE6-8DC5-1856AB50DF48}" destId="{ACE15A36-EA20-43EB-BCBE-B07D5AE08C02}" srcOrd="0" destOrd="0" presId="urn:microsoft.com/office/officeart/2018/2/layout/IconVerticalSolidList"/>
    <dgm:cxn modelId="{7B643F4C-1A18-42AB-AA1E-F1EE759D008C}" type="presParOf" srcId="{AA1BECDD-4A45-4BE6-8DC5-1856AB50DF48}" destId="{95ADAD21-24E0-4993-A268-F06C9D16494B}" srcOrd="1" destOrd="0" presId="urn:microsoft.com/office/officeart/2018/2/layout/IconVerticalSolidList"/>
    <dgm:cxn modelId="{0C37885B-16C7-4DA6-A7F1-FFCED742E658}" type="presParOf" srcId="{AA1BECDD-4A45-4BE6-8DC5-1856AB50DF48}" destId="{B30CDB81-4431-4C05-B713-AF70552BAED8}" srcOrd="2" destOrd="0" presId="urn:microsoft.com/office/officeart/2018/2/layout/IconVerticalSolidList"/>
    <dgm:cxn modelId="{7325602F-B500-4A49-B561-89356AFA81E4}" type="presParOf" srcId="{AA1BECDD-4A45-4BE6-8DC5-1856AB50DF48}" destId="{CA6B0378-67D3-4DA0-AC01-1DE3E50535EF}" srcOrd="3" destOrd="0" presId="urn:microsoft.com/office/officeart/2018/2/layout/IconVerticalSolidList"/>
    <dgm:cxn modelId="{FDFADD8A-2133-4E2E-80EB-F5FF5B447125}" type="presParOf" srcId="{60B7CEA9-F1DD-42D7-861F-E6E89B13B8D1}" destId="{7E87376A-49A6-4008-8EE8-D7D1C6D94414}" srcOrd="3" destOrd="0" presId="urn:microsoft.com/office/officeart/2018/2/layout/IconVerticalSolidList"/>
    <dgm:cxn modelId="{506AB0B2-74D9-4361-A6FC-5998A516BA3D}" type="presParOf" srcId="{60B7CEA9-F1DD-42D7-861F-E6E89B13B8D1}" destId="{D79F9AA7-9D88-4612-B7F6-B3D7BEF2AC1E}" srcOrd="4" destOrd="0" presId="urn:microsoft.com/office/officeart/2018/2/layout/IconVerticalSolidList"/>
    <dgm:cxn modelId="{6360306C-2657-4931-B450-77E4272C573B}" type="presParOf" srcId="{D79F9AA7-9D88-4612-B7F6-B3D7BEF2AC1E}" destId="{527B0CD9-248C-4753-A541-99F928A7EE9E}" srcOrd="0" destOrd="0" presId="urn:microsoft.com/office/officeart/2018/2/layout/IconVerticalSolidList"/>
    <dgm:cxn modelId="{B56941F2-51FE-4938-86C9-A60F61EC2F81}" type="presParOf" srcId="{D79F9AA7-9D88-4612-B7F6-B3D7BEF2AC1E}" destId="{7FB2725A-816F-48D1-8DB9-57DA143CFC5D}" srcOrd="1" destOrd="0" presId="urn:microsoft.com/office/officeart/2018/2/layout/IconVerticalSolidList"/>
    <dgm:cxn modelId="{6847A033-4476-4116-B787-564A5964FE2E}" type="presParOf" srcId="{D79F9AA7-9D88-4612-B7F6-B3D7BEF2AC1E}" destId="{F36B65C8-17BF-4497-BE0F-AE5EA07C6647}" srcOrd="2" destOrd="0" presId="urn:microsoft.com/office/officeart/2018/2/layout/IconVerticalSolidList"/>
    <dgm:cxn modelId="{68B62DF0-23DF-47CE-8618-61BE6B4B9CE1}" type="presParOf" srcId="{D79F9AA7-9D88-4612-B7F6-B3D7BEF2AC1E}" destId="{22E14297-F18A-47B7-93CB-5A93EFE2EB14}" srcOrd="3" destOrd="0" presId="urn:microsoft.com/office/officeart/2018/2/layout/IconVerticalSolidList"/>
    <dgm:cxn modelId="{5210F91D-9491-422C-950F-5F5C6013B2AF}" type="presParOf" srcId="{60B7CEA9-F1DD-42D7-861F-E6E89B13B8D1}" destId="{99C81B87-A203-4B16-985D-2E56A2B0160D}" srcOrd="5" destOrd="0" presId="urn:microsoft.com/office/officeart/2018/2/layout/IconVerticalSolidList"/>
    <dgm:cxn modelId="{C99379A1-4CCC-4B3E-9513-09A231A5B403}" type="presParOf" srcId="{60B7CEA9-F1DD-42D7-861F-E6E89B13B8D1}" destId="{75533978-39FE-4799-AAFC-7E8D891D976A}" srcOrd="6" destOrd="0" presId="urn:microsoft.com/office/officeart/2018/2/layout/IconVerticalSolidList"/>
    <dgm:cxn modelId="{4F674235-5489-4118-A026-22ECA7ACA7F5}" type="presParOf" srcId="{75533978-39FE-4799-AAFC-7E8D891D976A}" destId="{648855D5-DCFA-4FD0-8951-F71F9D3E734A}" srcOrd="0" destOrd="0" presId="urn:microsoft.com/office/officeart/2018/2/layout/IconVerticalSolidList"/>
    <dgm:cxn modelId="{CE8E4F80-1C55-4506-A0A3-793D49227550}" type="presParOf" srcId="{75533978-39FE-4799-AAFC-7E8D891D976A}" destId="{D0FBCA1B-5726-4E74-B0B0-C2D9D11C40D1}" srcOrd="1" destOrd="0" presId="urn:microsoft.com/office/officeart/2018/2/layout/IconVerticalSolidList"/>
    <dgm:cxn modelId="{012904FD-65B1-489F-8F70-3BB1B5915267}" type="presParOf" srcId="{75533978-39FE-4799-AAFC-7E8D891D976A}" destId="{64BEDA60-F674-479B-ADAE-B44C4C084212}" srcOrd="2" destOrd="0" presId="urn:microsoft.com/office/officeart/2018/2/layout/IconVerticalSolidList"/>
    <dgm:cxn modelId="{6F7DE800-C2E5-43B0-8D34-29EBD5BAB544}" type="presParOf" srcId="{75533978-39FE-4799-AAFC-7E8D891D976A}" destId="{AA84A0EF-B3CF-4C47-8911-A66835A9020D}" srcOrd="3" destOrd="0" presId="urn:microsoft.com/office/officeart/2018/2/layout/IconVerticalSolidList"/>
    <dgm:cxn modelId="{82076406-7992-49DC-AAB5-FEE3F1F2FD17}" type="presParOf" srcId="{60B7CEA9-F1DD-42D7-861F-E6E89B13B8D1}" destId="{19DC0E5E-3508-4A6B-B01C-11DE57A33DD7}" srcOrd="7" destOrd="0" presId="urn:microsoft.com/office/officeart/2018/2/layout/IconVerticalSolidList"/>
    <dgm:cxn modelId="{82230312-8D17-49DF-A76E-6BBA48B771BD}" type="presParOf" srcId="{60B7CEA9-F1DD-42D7-861F-E6E89B13B8D1}" destId="{44AE41FC-AA42-4758-AE0F-9EA610E3125B}" srcOrd="8" destOrd="0" presId="urn:microsoft.com/office/officeart/2018/2/layout/IconVerticalSolidList"/>
    <dgm:cxn modelId="{0EEE3591-BFB8-461B-AED0-117B7B376348}" type="presParOf" srcId="{44AE41FC-AA42-4758-AE0F-9EA610E3125B}" destId="{D79E338E-4712-4C25-8D67-46115E239533}" srcOrd="0" destOrd="0" presId="urn:microsoft.com/office/officeart/2018/2/layout/IconVerticalSolidList"/>
    <dgm:cxn modelId="{EBBADFFF-4ADA-43DC-BE26-3D61E7895929}" type="presParOf" srcId="{44AE41FC-AA42-4758-AE0F-9EA610E3125B}" destId="{5057CDF3-1DDC-4EFE-9BE8-AB4E5B5EF401}" srcOrd="1" destOrd="0" presId="urn:microsoft.com/office/officeart/2018/2/layout/IconVerticalSolidList"/>
    <dgm:cxn modelId="{25CFBCB9-6A90-46B9-9AC0-9DE39E6C8076}" type="presParOf" srcId="{44AE41FC-AA42-4758-AE0F-9EA610E3125B}" destId="{6648C599-0478-4F2B-B72C-B16AE201EBBC}" srcOrd="2" destOrd="0" presId="urn:microsoft.com/office/officeart/2018/2/layout/IconVerticalSolidList"/>
    <dgm:cxn modelId="{8F4F0104-9E85-4961-A050-6A40833D1880}" type="presParOf" srcId="{44AE41FC-AA42-4758-AE0F-9EA610E3125B}" destId="{C691E80F-79D5-4F4B-933F-85B1E26B0974}" srcOrd="3" destOrd="0" presId="urn:microsoft.com/office/officeart/2018/2/layout/IconVerticalSolidList"/>
    <dgm:cxn modelId="{E083C0C9-E850-43D5-B69F-BC942F8B365C}" type="presParOf" srcId="{60B7CEA9-F1DD-42D7-861F-E6E89B13B8D1}" destId="{448D5292-9F19-4799-BF61-19C24EC57E0A}" srcOrd="9" destOrd="0" presId="urn:microsoft.com/office/officeart/2018/2/layout/IconVerticalSolidList"/>
    <dgm:cxn modelId="{EC0E6E32-05D1-4705-96DE-8993853F7D05}" type="presParOf" srcId="{60B7CEA9-F1DD-42D7-861F-E6E89B13B8D1}" destId="{01074AB5-7E91-472B-9783-FFD58A17932F}" srcOrd="10" destOrd="0" presId="urn:microsoft.com/office/officeart/2018/2/layout/IconVerticalSolidList"/>
    <dgm:cxn modelId="{0EB6C56E-395E-47BE-8172-910318E2C294}" type="presParOf" srcId="{01074AB5-7E91-472B-9783-FFD58A17932F}" destId="{77F8834A-D239-400E-95C7-BBBC9CF44FDB}" srcOrd="0" destOrd="0" presId="urn:microsoft.com/office/officeart/2018/2/layout/IconVerticalSolidList"/>
    <dgm:cxn modelId="{5CD81791-C49E-474C-81E5-93263540C782}" type="presParOf" srcId="{01074AB5-7E91-472B-9783-FFD58A17932F}" destId="{2796F9A0-73B5-4D24-98E4-C92257269D67}" srcOrd="1" destOrd="0" presId="urn:microsoft.com/office/officeart/2018/2/layout/IconVerticalSolidList"/>
    <dgm:cxn modelId="{FF23C59E-A4A2-42E9-9E4D-30771BEB0F9E}" type="presParOf" srcId="{01074AB5-7E91-472B-9783-FFD58A17932F}" destId="{4A69C8BF-CE2D-4BE7-B974-E597AA43E870}" srcOrd="2" destOrd="0" presId="urn:microsoft.com/office/officeart/2018/2/layout/IconVerticalSolidList"/>
    <dgm:cxn modelId="{9A6E50FC-12C6-4FDE-B3DE-CFD6E2A9AD2E}" type="presParOf" srcId="{01074AB5-7E91-472B-9783-FFD58A17932F}" destId="{B7CCCC36-B9C7-493B-8D9E-E9A3111957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63C4835-1325-4B7D-8C20-313C3D9CDC1A}"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90F20270-65BF-4A7E-954F-A1E16BE3C6BD}">
      <dgm:prSet/>
      <dgm:spPr/>
      <dgm:t>
        <a:bodyPr/>
        <a:lstStyle/>
        <a:p>
          <a:pPr>
            <a:lnSpc>
              <a:spcPct val="100000"/>
            </a:lnSpc>
          </a:pPr>
          <a:r>
            <a:rPr lang="en-US"/>
            <a:t>This would have cost extra money for the extra equipment.</a:t>
          </a:r>
        </a:p>
      </dgm:t>
    </dgm:pt>
    <dgm:pt modelId="{626114EC-1258-4786-A939-04B8BD3592E8}" type="parTrans" cxnId="{ED0B86C7-A09A-4595-941E-C0CF9498A5B1}">
      <dgm:prSet/>
      <dgm:spPr/>
      <dgm:t>
        <a:bodyPr/>
        <a:lstStyle/>
        <a:p>
          <a:endParaRPr lang="en-US"/>
        </a:p>
      </dgm:t>
    </dgm:pt>
    <dgm:pt modelId="{F557A916-D2D8-4C7B-84A0-37B58D7CCDCF}" type="sibTrans" cxnId="{ED0B86C7-A09A-4595-941E-C0CF9498A5B1}">
      <dgm:prSet/>
      <dgm:spPr/>
      <dgm:t>
        <a:bodyPr/>
        <a:lstStyle/>
        <a:p>
          <a:endParaRPr lang="en-US"/>
        </a:p>
      </dgm:t>
    </dgm:pt>
    <dgm:pt modelId="{1214DA47-4895-4AC4-A2C4-1B2CB9256862}">
      <dgm:prSet/>
      <dgm:spPr/>
      <dgm:t>
        <a:bodyPr/>
        <a:lstStyle/>
        <a:p>
          <a:pPr>
            <a:lnSpc>
              <a:spcPct val="100000"/>
            </a:lnSpc>
          </a:pPr>
          <a:r>
            <a:rPr lang="en-US"/>
            <a:t>You would have to have paid the employees to do the extra work.</a:t>
          </a:r>
        </a:p>
      </dgm:t>
    </dgm:pt>
    <dgm:pt modelId="{220D6D40-3254-4F39-B2C8-6B0FE8E0C431}" type="parTrans" cxnId="{7CDC0416-A338-4567-BD3F-563FA1B388D2}">
      <dgm:prSet/>
      <dgm:spPr/>
      <dgm:t>
        <a:bodyPr/>
        <a:lstStyle/>
        <a:p>
          <a:endParaRPr lang="en-US"/>
        </a:p>
      </dgm:t>
    </dgm:pt>
    <dgm:pt modelId="{EBB5E75A-679F-4FD7-916E-A9BE39570915}" type="sibTrans" cxnId="{7CDC0416-A338-4567-BD3F-563FA1B388D2}">
      <dgm:prSet/>
      <dgm:spPr/>
      <dgm:t>
        <a:bodyPr/>
        <a:lstStyle/>
        <a:p>
          <a:endParaRPr lang="en-US"/>
        </a:p>
      </dgm:t>
    </dgm:pt>
    <dgm:pt modelId="{CD5A9BCF-CD80-463E-B2B3-33F5C425CE12}">
      <dgm:prSet/>
      <dgm:spPr/>
      <dgm:t>
        <a:bodyPr/>
        <a:lstStyle/>
        <a:p>
          <a:pPr>
            <a:lnSpc>
              <a:spcPct val="100000"/>
            </a:lnSpc>
          </a:pPr>
          <a:r>
            <a:rPr lang="en-US"/>
            <a:t>They may have been needed for other projects.</a:t>
          </a:r>
        </a:p>
      </dgm:t>
    </dgm:pt>
    <dgm:pt modelId="{03A81F7F-71EC-4247-B7C9-B5D5A4DC65B6}" type="parTrans" cxnId="{31208C65-2764-4891-80C8-6FCB89F5964A}">
      <dgm:prSet/>
      <dgm:spPr/>
      <dgm:t>
        <a:bodyPr/>
        <a:lstStyle/>
        <a:p>
          <a:endParaRPr lang="en-US"/>
        </a:p>
      </dgm:t>
    </dgm:pt>
    <dgm:pt modelId="{A5CFD64F-1E7E-417C-8862-481F8A7C5A19}" type="sibTrans" cxnId="{31208C65-2764-4891-80C8-6FCB89F5964A}">
      <dgm:prSet/>
      <dgm:spPr/>
      <dgm:t>
        <a:bodyPr/>
        <a:lstStyle/>
        <a:p>
          <a:endParaRPr lang="en-US"/>
        </a:p>
      </dgm:t>
    </dgm:pt>
    <dgm:pt modelId="{21E9AA16-E161-4EBD-BF59-70CF7052E446}">
      <dgm:prSet/>
      <dgm:spPr/>
      <dgm:t>
        <a:bodyPr/>
        <a:lstStyle/>
        <a:p>
          <a:pPr>
            <a:lnSpc>
              <a:spcPct val="100000"/>
            </a:lnSpc>
          </a:pPr>
          <a:r>
            <a:rPr lang="en-US"/>
            <a:t>This was not agreed at the beginning of the project.</a:t>
          </a:r>
        </a:p>
      </dgm:t>
    </dgm:pt>
    <dgm:pt modelId="{6288548A-8504-4BB8-99CF-F24359CDCB6E}" type="parTrans" cxnId="{5E06519E-19A4-4460-95BC-CEC97583E1D7}">
      <dgm:prSet/>
      <dgm:spPr/>
      <dgm:t>
        <a:bodyPr/>
        <a:lstStyle/>
        <a:p>
          <a:endParaRPr lang="en-US"/>
        </a:p>
      </dgm:t>
    </dgm:pt>
    <dgm:pt modelId="{CDA4830C-7C87-478E-AF88-2901171351A8}" type="sibTrans" cxnId="{5E06519E-19A4-4460-95BC-CEC97583E1D7}">
      <dgm:prSet/>
      <dgm:spPr/>
      <dgm:t>
        <a:bodyPr/>
        <a:lstStyle/>
        <a:p>
          <a:endParaRPr lang="en-US"/>
        </a:p>
      </dgm:t>
    </dgm:pt>
    <dgm:pt modelId="{B870C516-6AA4-45BC-B6FB-7B17C8DAEFAB}">
      <dgm:prSet/>
      <dgm:spPr/>
      <dgm:t>
        <a:bodyPr/>
        <a:lstStyle/>
        <a:p>
          <a:pPr>
            <a:lnSpc>
              <a:spcPct val="100000"/>
            </a:lnSpc>
          </a:pPr>
          <a:r>
            <a:rPr lang="en-US"/>
            <a:t>You have spent someone else's money without permission.</a:t>
          </a:r>
        </a:p>
      </dgm:t>
    </dgm:pt>
    <dgm:pt modelId="{C8923078-EA5C-48B1-9EA8-C3590891ECB5}" type="parTrans" cxnId="{C99922F0-1F68-47E4-93D0-23F5E5872431}">
      <dgm:prSet/>
      <dgm:spPr/>
      <dgm:t>
        <a:bodyPr/>
        <a:lstStyle/>
        <a:p>
          <a:endParaRPr lang="en-US"/>
        </a:p>
      </dgm:t>
    </dgm:pt>
    <dgm:pt modelId="{25012A0B-341A-4661-9CE7-18286F27FCCD}" type="sibTrans" cxnId="{C99922F0-1F68-47E4-93D0-23F5E5872431}">
      <dgm:prSet/>
      <dgm:spPr/>
      <dgm:t>
        <a:bodyPr/>
        <a:lstStyle/>
        <a:p>
          <a:endParaRPr lang="en-US"/>
        </a:p>
      </dgm:t>
    </dgm:pt>
    <dgm:pt modelId="{02502E1F-0C31-49E9-A6B6-FCECE1E08F56}" type="pres">
      <dgm:prSet presAssocID="{363C4835-1325-4B7D-8C20-313C3D9CDC1A}" presName="root" presStyleCnt="0">
        <dgm:presLayoutVars>
          <dgm:dir/>
          <dgm:resizeHandles val="exact"/>
        </dgm:presLayoutVars>
      </dgm:prSet>
      <dgm:spPr/>
    </dgm:pt>
    <dgm:pt modelId="{DAB86A14-8EA3-46E0-AC3C-6FD6D6992E3F}" type="pres">
      <dgm:prSet presAssocID="{90F20270-65BF-4A7E-954F-A1E16BE3C6BD}" presName="compNode" presStyleCnt="0"/>
      <dgm:spPr/>
    </dgm:pt>
    <dgm:pt modelId="{2F9A108A-C0A7-44EB-B8B5-AD7C2E69CEC3}" type="pres">
      <dgm:prSet presAssocID="{90F20270-65BF-4A7E-954F-A1E16BE3C6BD}" presName="bgRect" presStyleLbl="bgShp" presStyleIdx="0" presStyleCnt="5"/>
      <dgm:spPr/>
    </dgm:pt>
    <dgm:pt modelId="{75B21DF4-A809-4980-86E7-7FA7FAA9818B}" type="pres">
      <dgm:prSet presAssocID="{90F20270-65BF-4A7E-954F-A1E16BE3C6BD}"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ey"/>
        </a:ext>
      </dgm:extLst>
    </dgm:pt>
    <dgm:pt modelId="{1695C7E1-418F-453D-B4F6-2DDEA7D37486}" type="pres">
      <dgm:prSet presAssocID="{90F20270-65BF-4A7E-954F-A1E16BE3C6BD}" presName="spaceRect" presStyleCnt="0"/>
      <dgm:spPr/>
    </dgm:pt>
    <dgm:pt modelId="{8ADD5194-7A82-4B63-95E3-A504D97E0DAB}" type="pres">
      <dgm:prSet presAssocID="{90F20270-65BF-4A7E-954F-A1E16BE3C6BD}" presName="parTx" presStyleLbl="revTx" presStyleIdx="0" presStyleCnt="5">
        <dgm:presLayoutVars>
          <dgm:chMax val="0"/>
          <dgm:chPref val="0"/>
        </dgm:presLayoutVars>
      </dgm:prSet>
      <dgm:spPr/>
    </dgm:pt>
    <dgm:pt modelId="{3585BA4E-1D68-4376-8F54-8CC1F5C91886}" type="pres">
      <dgm:prSet presAssocID="{F557A916-D2D8-4C7B-84A0-37B58D7CCDCF}" presName="sibTrans" presStyleCnt="0"/>
      <dgm:spPr/>
    </dgm:pt>
    <dgm:pt modelId="{FFE02D3B-7B32-4963-90F8-85B93D9918FC}" type="pres">
      <dgm:prSet presAssocID="{1214DA47-4895-4AC4-A2C4-1B2CB9256862}" presName="compNode" presStyleCnt="0"/>
      <dgm:spPr/>
    </dgm:pt>
    <dgm:pt modelId="{CC44360A-DE06-4B69-88D2-36FD4C5C6AD0}" type="pres">
      <dgm:prSet presAssocID="{1214DA47-4895-4AC4-A2C4-1B2CB9256862}" presName="bgRect" presStyleLbl="bgShp" presStyleIdx="1" presStyleCnt="5"/>
      <dgm:spPr/>
    </dgm:pt>
    <dgm:pt modelId="{7DDF0FC4-6E31-4E70-92C8-A7349FB6594F}" type="pres">
      <dgm:prSet presAssocID="{1214DA47-4895-4AC4-A2C4-1B2CB925686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llar"/>
        </a:ext>
      </dgm:extLst>
    </dgm:pt>
    <dgm:pt modelId="{C1AFF8D5-0DE1-4849-BA01-4C28839A31B4}" type="pres">
      <dgm:prSet presAssocID="{1214DA47-4895-4AC4-A2C4-1B2CB9256862}" presName="spaceRect" presStyleCnt="0"/>
      <dgm:spPr/>
    </dgm:pt>
    <dgm:pt modelId="{BE02B524-FFE8-4C94-B6E0-F5C99675535B}" type="pres">
      <dgm:prSet presAssocID="{1214DA47-4895-4AC4-A2C4-1B2CB9256862}" presName="parTx" presStyleLbl="revTx" presStyleIdx="1" presStyleCnt="5">
        <dgm:presLayoutVars>
          <dgm:chMax val="0"/>
          <dgm:chPref val="0"/>
        </dgm:presLayoutVars>
      </dgm:prSet>
      <dgm:spPr/>
    </dgm:pt>
    <dgm:pt modelId="{B172BCCF-3B58-4C1D-B224-E1528A62A118}" type="pres">
      <dgm:prSet presAssocID="{EBB5E75A-679F-4FD7-916E-A9BE39570915}" presName="sibTrans" presStyleCnt="0"/>
      <dgm:spPr/>
    </dgm:pt>
    <dgm:pt modelId="{C7A9A2D2-822E-45C8-BAD1-A703C17E4440}" type="pres">
      <dgm:prSet presAssocID="{CD5A9BCF-CD80-463E-B2B3-33F5C425CE12}" presName="compNode" presStyleCnt="0"/>
      <dgm:spPr/>
    </dgm:pt>
    <dgm:pt modelId="{2ACC0832-E086-4FD4-B9B8-FBF28DF9B550}" type="pres">
      <dgm:prSet presAssocID="{CD5A9BCF-CD80-463E-B2B3-33F5C425CE12}" presName="bgRect" presStyleLbl="bgShp" presStyleIdx="2" presStyleCnt="5"/>
      <dgm:spPr/>
    </dgm:pt>
    <dgm:pt modelId="{70B24212-D767-4C15-BD36-C749DBB4690A}" type="pres">
      <dgm:prSet presAssocID="{CD5A9BCF-CD80-463E-B2B3-33F5C425CE1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ilding"/>
        </a:ext>
      </dgm:extLst>
    </dgm:pt>
    <dgm:pt modelId="{1D68F058-7AB7-40B7-AB1C-4C94FBFED9D3}" type="pres">
      <dgm:prSet presAssocID="{CD5A9BCF-CD80-463E-B2B3-33F5C425CE12}" presName="spaceRect" presStyleCnt="0"/>
      <dgm:spPr/>
    </dgm:pt>
    <dgm:pt modelId="{03734E77-4191-46C2-B9F0-312EB595D67D}" type="pres">
      <dgm:prSet presAssocID="{CD5A9BCF-CD80-463E-B2B3-33F5C425CE12}" presName="parTx" presStyleLbl="revTx" presStyleIdx="2" presStyleCnt="5">
        <dgm:presLayoutVars>
          <dgm:chMax val="0"/>
          <dgm:chPref val="0"/>
        </dgm:presLayoutVars>
      </dgm:prSet>
      <dgm:spPr/>
    </dgm:pt>
    <dgm:pt modelId="{79882B48-7942-46EB-8200-CB85096F847D}" type="pres">
      <dgm:prSet presAssocID="{A5CFD64F-1E7E-417C-8862-481F8A7C5A19}" presName="sibTrans" presStyleCnt="0"/>
      <dgm:spPr/>
    </dgm:pt>
    <dgm:pt modelId="{C9226AE9-FD02-44E9-9AAB-020B93BE5C46}" type="pres">
      <dgm:prSet presAssocID="{21E9AA16-E161-4EBD-BF59-70CF7052E446}" presName="compNode" presStyleCnt="0"/>
      <dgm:spPr/>
    </dgm:pt>
    <dgm:pt modelId="{74B2C503-A0A7-4AB4-8052-51F676F0B312}" type="pres">
      <dgm:prSet presAssocID="{21E9AA16-E161-4EBD-BF59-70CF7052E446}" presName="bgRect" presStyleLbl="bgShp" presStyleIdx="3" presStyleCnt="5"/>
      <dgm:spPr/>
    </dgm:pt>
    <dgm:pt modelId="{C43C0F15-D43B-4BBA-A602-255D23930146}" type="pres">
      <dgm:prSet presAssocID="{21E9AA16-E161-4EBD-BF59-70CF7052E446}"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andshake"/>
        </a:ext>
      </dgm:extLst>
    </dgm:pt>
    <dgm:pt modelId="{B275AA54-1831-4C8E-99BC-CADF054A117D}" type="pres">
      <dgm:prSet presAssocID="{21E9AA16-E161-4EBD-BF59-70CF7052E446}" presName="spaceRect" presStyleCnt="0"/>
      <dgm:spPr/>
    </dgm:pt>
    <dgm:pt modelId="{F6DD4436-477C-44BF-985E-D287EF2268C3}" type="pres">
      <dgm:prSet presAssocID="{21E9AA16-E161-4EBD-BF59-70CF7052E446}" presName="parTx" presStyleLbl="revTx" presStyleIdx="3" presStyleCnt="5">
        <dgm:presLayoutVars>
          <dgm:chMax val="0"/>
          <dgm:chPref val="0"/>
        </dgm:presLayoutVars>
      </dgm:prSet>
      <dgm:spPr/>
    </dgm:pt>
    <dgm:pt modelId="{A7C34318-A195-403F-9A34-FA721A67EE93}" type="pres">
      <dgm:prSet presAssocID="{CDA4830C-7C87-478E-AF88-2901171351A8}" presName="sibTrans" presStyleCnt="0"/>
      <dgm:spPr/>
    </dgm:pt>
    <dgm:pt modelId="{3716D1E0-E01F-4D3F-B2AE-C0AC86975BEF}" type="pres">
      <dgm:prSet presAssocID="{B870C516-6AA4-45BC-B6FB-7B17C8DAEFAB}" presName="compNode" presStyleCnt="0"/>
      <dgm:spPr/>
    </dgm:pt>
    <dgm:pt modelId="{A18086C8-E362-489D-9280-C2D4D8A2AF2C}" type="pres">
      <dgm:prSet presAssocID="{B870C516-6AA4-45BC-B6FB-7B17C8DAEFAB}" presName="bgRect" presStyleLbl="bgShp" presStyleIdx="4" presStyleCnt="5"/>
      <dgm:spPr/>
    </dgm:pt>
    <dgm:pt modelId="{459BE7E1-9195-4208-B37D-A90830045845}" type="pres">
      <dgm:prSet presAssocID="{B870C516-6AA4-45BC-B6FB-7B17C8DAEFA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Euro"/>
        </a:ext>
      </dgm:extLst>
    </dgm:pt>
    <dgm:pt modelId="{B40826DC-EB2E-4003-9F2F-56EC369C60D3}" type="pres">
      <dgm:prSet presAssocID="{B870C516-6AA4-45BC-B6FB-7B17C8DAEFAB}" presName="spaceRect" presStyleCnt="0"/>
      <dgm:spPr/>
    </dgm:pt>
    <dgm:pt modelId="{1317AF99-EB9E-468D-B8FB-ADBBC31534EE}" type="pres">
      <dgm:prSet presAssocID="{B870C516-6AA4-45BC-B6FB-7B17C8DAEFAB}" presName="parTx" presStyleLbl="revTx" presStyleIdx="4" presStyleCnt="5">
        <dgm:presLayoutVars>
          <dgm:chMax val="0"/>
          <dgm:chPref val="0"/>
        </dgm:presLayoutVars>
      </dgm:prSet>
      <dgm:spPr/>
    </dgm:pt>
  </dgm:ptLst>
  <dgm:cxnLst>
    <dgm:cxn modelId="{7CDC0416-A338-4567-BD3F-563FA1B388D2}" srcId="{363C4835-1325-4B7D-8C20-313C3D9CDC1A}" destId="{1214DA47-4895-4AC4-A2C4-1B2CB9256862}" srcOrd="1" destOrd="0" parTransId="{220D6D40-3254-4F39-B2C8-6B0FE8E0C431}" sibTransId="{EBB5E75A-679F-4FD7-916E-A9BE39570915}"/>
    <dgm:cxn modelId="{AA969416-E091-4DA6-8661-C20836D9F695}" type="presOf" srcId="{21E9AA16-E161-4EBD-BF59-70CF7052E446}" destId="{F6DD4436-477C-44BF-985E-D287EF2268C3}" srcOrd="0" destOrd="0" presId="urn:microsoft.com/office/officeart/2018/2/layout/IconVerticalSolidList"/>
    <dgm:cxn modelId="{E0D0DA24-8519-47FC-9501-2DB8A36B609C}" type="presOf" srcId="{B870C516-6AA4-45BC-B6FB-7B17C8DAEFAB}" destId="{1317AF99-EB9E-468D-B8FB-ADBBC31534EE}" srcOrd="0" destOrd="0" presId="urn:microsoft.com/office/officeart/2018/2/layout/IconVerticalSolidList"/>
    <dgm:cxn modelId="{BD64445F-A027-492D-9041-EB6B5C813F39}" type="presOf" srcId="{1214DA47-4895-4AC4-A2C4-1B2CB9256862}" destId="{BE02B524-FFE8-4C94-B6E0-F5C99675535B}" srcOrd="0" destOrd="0" presId="urn:microsoft.com/office/officeart/2018/2/layout/IconVerticalSolidList"/>
    <dgm:cxn modelId="{31208C65-2764-4891-80C8-6FCB89F5964A}" srcId="{363C4835-1325-4B7D-8C20-313C3D9CDC1A}" destId="{CD5A9BCF-CD80-463E-B2B3-33F5C425CE12}" srcOrd="2" destOrd="0" parTransId="{03A81F7F-71EC-4247-B7C9-B5D5A4DC65B6}" sibTransId="{A5CFD64F-1E7E-417C-8862-481F8A7C5A19}"/>
    <dgm:cxn modelId="{454DDD4A-6D5F-430F-A77E-44F2BF8B5EF1}" type="presOf" srcId="{CD5A9BCF-CD80-463E-B2B3-33F5C425CE12}" destId="{03734E77-4191-46C2-B9F0-312EB595D67D}" srcOrd="0" destOrd="0" presId="urn:microsoft.com/office/officeart/2018/2/layout/IconVerticalSolidList"/>
    <dgm:cxn modelId="{56601A8D-7470-409C-A235-93E7AE4CC26F}" type="presOf" srcId="{90F20270-65BF-4A7E-954F-A1E16BE3C6BD}" destId="{8ADD5194-7A82-4B63-95E3-A504D97E0DAB}" srcOrd="0" destOrd="0" presId="urn:microsoft.com/office/officeart/2018/2/layout/IconVerticalSolidList"/>
    <dgm:cxn modelId="{5E06519E-19A4-4460-95BC-CEC97583E1D7}" srcId="{363C4835-1325-4B7D-8C20-313C3D9CDC1A}" destId="{21E9AA16-E161-4EBD-BF59-70CF7052E446}" srcOrd="3" destOrd="0" parTransId="{6288548A-8504-4BB8-99CF-F24359CDCB6E}" sibTransId="{CDA4830C-7C87-478E-AF88-2901171351A8}"/>
    <dgm:cxn modelId="{ED0B86C7-A09A-4595-941E-C0CF9498A5B1}" srcId="{363C4835-1325-4B7D-8C20-313C3D9CDC1A}" destId="{90F20270-65BF-4A7E-954F-A1E16BE3C6BD}" srcOrd="0" destOrd="0" parTransId="{626114EC-1258-4786-A939-04B8BD3592E8}" sibTransId="{F557A916-D2D8-4C7B-84A0-37B58D7CCDCF}"/>
    <dgm:cxn modelId="{73D8B1CE-5369-400B-AB17-21E7055E51F8}" type="presOf" srcId="{363C4835-1325-4B7D-8C20-313C3D9CDC1A}" destId="{02502E1F-0C31-49E9-A6B6-FCECE1E08F56}" srcOrd="0" destOrd="0" presId="urn:microsoft.com/office/officeart/2018/2/layout/IconVerticalSolidList"/>
    <dgm:cxn modelId="{C99922F0-1F68-47E4-93D0-23F5E5872431}" srcId="{363C4835-1325-4B7D-8C20-313C3D9CDC1A}" destId="{B870C516-6AA4-45BC-B6FB-7B17C8DAEFAB}" srcOrd="4" destOrd="0" parTransId="{C8923078-EA5C-48B1-9EA8-C3590891ECB5}" sibTransId="{25012A0B-341A-4661-9CE7-18286F27FCCD}"/>
    <dgm:cxn modelId="{152CB56E-570F-4045-AF7C-DDE6C0CD9D88}" type="presParOf" srcId="{02502E1F-0C31-49E9-A6B6-FCECE1E08F56}" destId="{DAB86A14-8EA3-46E0-AC3C-6FD6D6992E3F}" srcOrd="0" destOrd="0" presId="urn:microsoft.com/office/officeart/2018/2/layout/IconVerticalSolidList"/>
    <dgm:cxn modelId="{03390C14-5C53-41E5-8CE2-2DBA9850C073}" type="presParOf" srcId="{DAB86A14-8EA3-46E0-AC3C-6FD6D6992E3F}" destId="{2F9A108A-C0A7-44EB-B8B5-AD7C2E69CEC3}" srcOrd="0" destOrd="0" presId="urn:microsoft.com/office/officeart/2018/2/layout/IconVerticalSolidList"/>
    <dgm:cxn modelId="{14743113-42A1-46D6-A120-C80B93F546E7}" type="presParOf" srcId="{DAB86A14-8EA3-46E0-AC3C-6FD6D6992E3F}" destId="{75B21DF4-A809-4980-86E7-7FA7FAA9818B}" srcOrd="1" destOrd="0" presId="urn:microsoft.com/office/officeart/2018/2/layout/IconVerticalSolidList"/>
    <dgm:cxn modelId="{1E812470-049E-47E1-A411-40AC17AD978D}" type="presParOf" srcId="{DAB86A14-8EA3-46E0-AC3C-6FD6D6992E3F}" destId="{1695C7E1-418F-453D-B4F6-2DDEA7D37486}" srcOrd="2" destOrd="0" presId="urn:microsoft.com/office/officeart/2018/2/layout/IconVerticalSolidList"/>
    <dgm:cxn modelId="{9B721707-7F10-42BC-972E-391C0131E263}" type="presParOf" srcId="{DAB86A14-8EA3-46E0-AC3C-6FD6D6992E3F}" destId="{8ADD5194-7A82-4B63-95E3-A504D97E0DAB}" srcOrd="3" destOrd="0" presId="urn:microsoft.com/office/officeart/2018/2/layout/IconVerticalSolidList"/>
    <dgm:cxn modelId="{8D0AF287-1668-44C3-9A8C-6C4C0815C71D}" type="presParOf" srcId="{02502E1F-0C31-49E9-A6B6-FCECE1E08F56}" destId="{3585BA4E-1D68-4376-8F54-8CC1F5C91886}" srcOrd="1" destOrd="0" presId="urn:microsoft.com/office/officeart/2018/2/layout/IconVerticalSolidList"/>
    <dgm:cxn modelId="{AE36B198-5A15-4BC5-965A-CA70B5040C24}" type="presParOf" srcId="{02502E1F-0C31-49E9-A6B6-FCECE1E08F56}" destId="{FFE02D3B-7B32-4963-90F8-85B93D9918FC}" srcOrd="2" destOrd="0" presId="urn:microsoft.com/office/officeart/2018/2/layout/IconVerticalSolidList"/>
    <dgm:cxn modelId="{C141DAED-9D00-4090-8294-33E0E2878237}" type="presParOf" srcId="{FFE02D3B-7B32-4963-90F8-85B93D9918FC}" destId="{CC44360A-DE06-4B69-88D2-36FD4C5C6AD0}" srcOrd="0" destOrd="0" presId="urn:microsoft.com/office/officeart/2018/2/layout/IconVerticalSolidList"/>
    <dgm:cxn modelId="{5286390D-40F3-4BC9-A036-CA5C56B03FC7}" type="presParOf" srcId="{FFE02D3B-7B32-4963-90F8-85B93D9918FC}" destId="{7DDF0FC4-6E31-4E70-92C8-A7349FB6594F}" srcOrd="1" destOrd="0" presId="urn:microsoft.com/office/officeart/2018/2/layout/IconVerticalSolidList"/>
    <dgm:cxn modelId="{A97DAA1F-3F18-4655-9FC7-497BDD889B3C}" type="presParOf" srcId="{FFE02D3B-7B32-4963-90F8-85B93D9918FC}" destId="{C1AFF8D5-0DE1-4849-BA01-4C28839A31B4}" srcOrd="2" destOrd="0" presId="urn:microsoft.com/office/officeart/2018/2/layout/IconVerticalSolidList"/>
    <dgm:cxn modelId="{F0C17BBA-64F3-43DB-9DBA-7AF14FB394B3}" type="presParOf" srcId="{FFE02D3B-7B32-4963-90F8-85B93D9918FC}" destId="{BE02B524-FFE8-4C94-B6E0-F5C99675535B}" srcOrd="3" destOrd="0" presId="urn:microsoft.com/office/officeart/2018/2/layout/IconVerticalSolidList"/>
    <dgm:cxn modelId="{AC1331ED-0B5B-4FA1-B3F4-BCA210ACB457}" type="presParOf" srcId="{02502E1F-0C31-49E9-A6B6-FCECE1E08F56}" destId="{B172BCCF-3B58-4C1D-B224-E1528A62A118}" srcOrd="3" destOrd="0" presId="urn:microsoft.com/office/officeart/2018/2/layout/IconVerticalSolidList"/>
    <dgm:cxn modelId="{51103CF8-524F-4AA0-9B73-CCDB219DA513}" type="presParOf" srcId="{02502E1F-0C31-49E9-A6B6-FCECE1E08F56}" destId="{C7A9A2D2-822E-45C8-BAD1-A703C17E4440}" srcOrd="4" destOrd="0" presId="urn:microsoft.com/office/officeart/2018/2/layout/IconVerticalSolidList"/>
    <dgm:cxn modelId="{091D3EBF-9A0B-45C4-A68E-183D75CD76CD}" type="presParOf" srcId="{C7A9A2D2-822E-45C8-BAD1-A703C17E4440}" destId="{2ACC0832-E086-4FD4-B9B8-FBF28DF9B550}" srcOrd="0" destOrd="0" presId="urn:microsoft.com/office/officeart/2018/2/layout/IconVerticalSolidList"/>
    <dgm:cxn modelId="{A7BD4530-6A77-4296-B5AC-33E8E724B0D1}" type="presParOf" srcId="{C7A9A2D2-822E-45C8-BAD1-A703C17E4440}" destId="{70B24212-D767-4C15-BD36-C749DBB4690A}" srcOrd="1" destOrd="0" presId="urn:microsoft.com/office/officeart/2018/2/layout/IconVerticalSolidList"/>
    <dgm:cxn modelId="{0A9122C9-8777-4049-917E-BF1397221DB2}" type="presParOf" srcId="{C7A9A2D2-822E-45C8-BAD1-A703C17E4440}" destId="{1D68F058-7AB7-40B7-AB1C-4C94FBFED9D3}" srcOrd="2" destOrd="0" presId="urn:microsoft.com/office/officeart/2018/2/layout/IconVerticalSolidList"/>
    <dgm:cxn modelId="{4A041C01-0576-4499-B9B9-104745B02D4F}" type="presParOf" srcId="{C7A9A2D2-822E-45C8-BAD1-A703C17E4440}" destId="{03734E77-4191-46C2-B9F0-312EB595D67D}" srcOrd="3" destOrd="0" presId="urn:microsoft.com/office/officeart/2018/2/layout/IconVerticalSolidList"/>
    <dgm:cxn modelId="{FDC6EEE5-B8F9-4A15-820A-C58D827610CE}" type="presParOf" srcId="{02502E1F-0C31-49E9-A6B6-FCECE1E08F56}" destId="{79882B48-7942-46EB-8200-CB85096F847D}" srcOrd="5" destOrd="0" presId="urn:microsoft.com/office/officeart/2018/2/layout/IconVerticalSolidList"/>
    <dgm:cxn modelId="{DB326611-19BA-4B74-AF5A-EB2BEA172E72}" type="presParOf" srcId="{02502E1F-0C31-49E9-A6B6-FCECE1E08F56}" destId="{C9226AE9-FD02-44E9-9AAB-020B93BE5C46}" srcOrd="6" destOrd="0" presId="urn:microsoft.com/office/officeart/2018/2/layout/IconVerticalSolidList"/>
    <dgm:cxn modelId="{BBC61018-388E-46C4-B8EF-FE01445B73A9}" type="presParOf" srcId="{C9226AE9-FD02-44E9-9AAB-020B93BE5C46}" destId="{74B2C503-A0A7-4AB4-8052-51F676F0B312}" srcOrd="0" destOrd="0" presId="urn:microsoft.com/office/officeart/2018/2/layout/IconVerticalSolidList"/>
    <dgm:cxn modelId="{A3495464-8C5D-4216-ABD3-7E39E213B50F}" type="presParOf" srcId="{C9226AE9-FD02-44E9-9AAB-020B93BE5C46}" destId="{C43C0F15-D43B-4BBA-A602-255D23930146}" srcOrd="1" destOrd="0" presId="urn:microsoft.com/office/officeart/2018/2/layout/IconVerticalSolidList"/>
    <dgm:cxn modelId="{77D15180-CD94-4DE4-822C-CDEFD670EA39}" type="presParOf" srcId="{C9226AE9-FD02-44E9-9AAB-020B93BE5C46}" destId="{B275AA54-1831-4C8E-99BC-CADF054A117D}" srcOrd="2" destOrd="0" presId="urn:microsoft.com/office/officeart/2018/2/layout/IconVerticalSolidList"/>
    <dgm:cxn modelId="{E6FE858D-0B82-45DE-BB48-0241D9F89058}" type="presParOf" srcId="{C9226AE9-FD02-44E9-9AAB-020B93BE5C46}" destId="{F6DD4436-477C-44BF-985E-D287EF2268C3}" srcOrd="3" destOrd="0" presId="urn:microsoft.com/office/officeart/2018/2/layout/IconVerticalSolidList"/>
    <dgm:cxn modelId="{07C2225F-E8CA-4373-BCE4-C39415BB23D5}" type="presParOf" srcId="{02502E1F-0C31-49E9-A6B6-FCECE1E08F56}" destId="{A7C34318-A195-403F-9A34-FA721A67EE93}" srcOrd="7" destOrd="0" presId="urn:microsoft.com/office/officeart/2018/2/layout/IconVerticalSolidList"/>
    <dgm:cxn modelId="{4B99A700-D5BF-4C19-92E2-6CA8CFFC66BA}" type="presParOf" srcId="{02502E1F-0C31-49E9-A6B6-FCECE1E08F56}" destId="{3716D1E0-E01F-4D3F-B2AE-C0AC86975BEF}" srcOrd="8" destOrd="0" presId="urn:microsoft.com/office/officeart/2018/2/layout/IconVerticalSolidList"/>
    <dgm:cxn modelId="{D427BD79-3140-4941-842B-50333C99F673}" type="presParOf" srcId="{3716D1E0-E01F-4D3F-B2AE-C0AC86975BEF}" destId="{A18086C8-E362-489D-9280-C2D4D8A2AF2C}" srcOrd="0" destOrd="0" presId="urn:microsoft.com/office/officeart/2018/2/layout/IconVerticalSolidList"/>
    <dgm:cxn modelId="{E16D5526-1703-43BC-A693-2CEE007D588E}" type="presParOf" srcId="{3716D1E0-E01F-4D3F-B2AE-C0AC86975BEF}" destId="{459BE7E1-9195-4208-B37D-A90830045845}" srcOrd="1" destOrd="0" presId="urn:microsoft.com/office/officeart/2018/2/layout/IconVerticalSolidList"/>
    <dgm:cxn modelId="{48B96CCA-66B2-487A-9819-3A1D1DBCD04B}" type="presParOf" srcId="{3716D1E0-E01F-4D3F-B2AE-C0AC86975BEF}" destId="{B40826DC-EB2E-4003-9F2F-56EC369C60D3}" srcOrd="2" destOrd="0" presId="urn:microsoft.com/office/officeart/2018/2/layout/IconVerticalSolidList"/>
    <dgm:cxn modelId="{1B6AD428-34FC-4577-A3D9-ADC8B06A33F3}" type="presParOf" srcId="{3716D1E0-E01F-4D3F-B2AE-C0AC86975BEF}" destId="{1317AF99-EB9E-468D-B8FB-ADBBC31534E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C4E8ECD-D40B-440E-B933-14A999942D71}"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D915126B-9415-4F20-8D77-F2008C19991D}">
      <dgm:prSet/>
      <dgm:spPr/>
      <dgm:t>
        <a:bodyPr/>
        <a:lstStyle/>
        <a:p>
          <a:pPr>
            <a:lnSpc>
              <a:spcPct val="100000"/>
            </a:lnSpc>
          </a:pPr>
          <a:r>
            <a:rPr lang="en-US" dirty="0"/>
            <a:t>You also had a set amount of time to do the upgrade.</a:t>
          </a:r>
        </a:p>
      </dgm:t>
    </dgm:pt>
    <dgm:pt modelId="{9DE277AA-AD7E-46E8-997C-0CCAAA941050}" type="parTrans" cxnId="{FCD026B4-0A0A-41CF-8CCC-0B68D57FA554}">
      <dgm:prSet/>
      <dgm:spPr/>
      <dgm:t>
        <a:bodyPr/>
        <a:lstStyle/>
        <a:p>
          <a:endParaRPr lang="en-US"/>
        </a:p>
      </dgm:t>
    </dgm:pt>
    <dgm:pt modelId="{015C85EE-EB82-4AFB-B176-28D4AD619D0F}" type="sibTrans" cxnId="{FCD026B4-0A0A-41CF-8CCC-0B68D57FA554}">
      <dgm:prSet/>
      <dgm:spPr/>
      <dgm:t>
        <a:bodyPr/>
        <a:lstStyle/>
        <a:p>
          <a:endParaRPr lang="en-US"/>
        </a:p>
      </dgm:t>
    </dgm:pt>
    <dgm:pt modelId="{417B3698-1E25-4302-B76F-65F412979709}">
      <dgm:prSet/>
      <dgm:spPr/>
      <dgm:t>
        <a:bodyPr/>
        <a:lstStyle/>
        <a:p>
          <a:pPr>
            <a:lnSpc>
              <a:spcPct val="100000"/>
            </a:lnSpc>
          </a:pPr>
          <a:r>
            <a:rPr lang="en-US" dirty="0"/>
            <a:t>You did it faster than you planned.</a:t>
          </a:r>
        </a:p>
      </dgm:t>
    </dgm:pt>
    <dgm:pt modelId="{1C4833B9-278E-4D94-940A-9E429A0CC886}" type="parTrans" cxnId="{E80E79A6-0412-4EE6-B247-4A46CF5FF837}">
      <dgm:prSet/>
      <dgm:spPr/>
      <dgm:t>
        <a:bodyPr/>
        <a:lstStyle/>
        <a:p>
          <a:endParaRPr lang="en-US"/>
        </a:p>
      </dgm:t>
    </dgm:pt>
    <dgm:pt modelId="{AC438D84-29CF-4514-9A9E-2CC1E841426B}" type="sibTrans" cxnId="{E80E79A6-0412-4EE6-B247-4A46CF5FF837}">
      <dgm:prSet/>
      <dgm:spPr/>
      <dgm:t>
        <a:bodyPr/>
        <a:lstStyle/>
        <a:p>
          <a:endParaRPr lang="en-US"/>
        </a:p>
      </dgm:t>
    </dgm:pt>
    <dgm:pt modelId="{15820743-7D55-4EE9-94AF-517B380317F2}">
      <dgm:prSet/>
      <dgm:spPr/>
      <dgm:t>
        <a:bodyPr/>
        <a:lstStyle/>
        <a:p>
          <a:pPr>
            <a:lnSpc>
              <a:spcPct val="100000"/>
            </a:lnSpc>
          </a:pPr>
          <a:r>
            <a:rPr lang="en-US" dirty="0"/>
            <a:t>You should have then moved onto the next task in your list.</a:t>
          </a:r>
        </a:p>
      </dgm:t>
    </dgm:pt>
    <dgm:pt modelId="{7B69854F-4FE5-4EB8-A90D-EDE7D316A714}" type="parTrans" cxnId="{582984FB-164E-44BC-B609-E290FEEE0CFB}">
      <dgm:prSet/>
      <dgm:spPr/>
      <dgm:t>
        <a:bodyPr/>
        <a:lstStyle/>
        <a:p>
          <a:endParaRPr lang="en-US"/>
        </a:p>
      </dgm:t>
    </dgm:pt>
    <dgm:pt modelId="{0FEB255C-2FA2-4E29-A8D3-31F9FAB8220C}" type="sibTrans" cxnId="{582984FB-164E-44BC-B609-E290FEEE0CFB}">
      <dgm:prSet/>
      <dgm:spPr/>
      <dgm:t>
        <a:bodyPr/>
        <a:lstStyle/>
        <a:p>
          <a:endParaRPr lang="en-US"/>
        </a:p>
      </dgm:t>
    </dgm:pt>
    <dgm:pt modelId="{83A32C82-3DE2-452F-BCA5-71A71E922CAA}">
      <dgm:prSet/>
      <dgm:spPr/>
      <dgm:t>
        <a:bodyPr/>
        <a:lstStyle/>
        <a:p>
          <a:pPr>
            <a:lnSpc>
              <a:spcPct val="100000"/>
            </a:lnSpc>
          </a:pPr>
          <a:r>
            <a:rPr lang="en-US" dirty="0"/>
            <a:t>Not do something that wasn’t wanted for free.</a:t>
          </a:r>
        </a:p>
      </dgm:t>
    </dgm:pt>
    <dgm:pt modelId="{504067D6-E07F-4BFA-B81E-B7432A6F8E95}" type="parTrans" cxnId="{EFA38306-35BA-4004-ABAB-20CEC23FCFAB}">
      <dgm:prSet/>
      <dgm:spPr/>
      <dgm:t>
        <a:bodyPr/>
        <a:lstStyle/>
        <a:p>
          <a:endParaRPr lang="en-US"/>
        </a:p>
      </dgm:t>
    </dgm:pt>
    <dgm:pt modelId="{AF276753-10BD-4C9B-B91C-05E307D0EEFB}" type="sibTrans" cxnId="{EFA38306-35BA-4004-ABAB-20CEC23FCFAB}">
      <dgm:prSet/>
      <dgm:spPr/>
      <dgm:t>
        <a:bodyPr/>
        <a:lstStyle/>
        <a:p>
          <a:endParaRPr lang="en-US"/>
        </a:p>
      </dgm:t>
    </dgm:pt>
    <dgm:pt modelId="{84ED1DE2-1EB5-4B65-8ABA-052B0FBF7CB8}" type="pres">
      <dgm:prSet presAssocID="{8C4E8ECD-D40B-440E-B933-14A999942D71}" presName="root" presStyleCnt="0">
        <dgm:presLayoutVars>
          <dgm:dir/>
          <dgm:resizeHandles val="exact"/>
        </dgm:presLayoutVars>
      </dgm:prSet>
      <dgm:spPr/>
    </dgm:pt>
    <dgm:pt modelId="{5B524FFB-04BB-45F2-8F26-3EDC95F9B40A}" type="pres">
      <dgm:prSet presAssocID="{D915126B-9415-4F20-8D77-F2008C19991D}" presName="compNode" presStyleCnt="0"/>
      <dgm:spPr/>
    </dgm:pt>
    <dgm:pt modelId="{8B73163F-C5AB-4C87-9541-4C1DF68C27DA}" type="pres">
      <dgm:prSet presAssocID="{D915126B-9415-4F20-8D77-F2008C19991D}" presName="bgRect" presStyleLbl="bgShp" presStyleIdx="0" presStyleCnt="4"/>
      <dgm:spPr/>
    </dgm:pt>
    <dgm:pt modelId="{BF78DE13-FE24-4F3D-8699-1BC48B3C1427}" type="pres">
      <dgm:prSet presAssocID="{D915126B-9415-4F20-8D77-F2008C19991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0F874755-07D2-40FE-8976-5A5A3A4216AB}" type="pres">
      <dgm:prSet presAssocID="{D915126B-9415-4F20-8D77-F2008C19991D}" presName="spaceRect" presStyleCnt="0"/>
      <dgm:spPr/>
    </dgm:pt>
    <dgm:pt modelId="{63F28457-A107-4E9E-A34D-F62606ED4DD3}" type="pres">
      <dgm:prSet presAssocID="{D915126B-9415-4F20-8D77-F2008C19991D}" presName="parTx" presStyleLbl="revTx" presStyleIdx="0" presStyleCnt="4">
        <dgm:presLayoutVars>
          <dgm:chMax val="0"/>
          <dgm:chPref val="0"/>
        </dgm:presLayoutVars>
      </dgm:prSet>
      <dgm:spPr/>
    </dgm:pt>
    <dgm:pt modelId="{B63BFFD2-1286-4E1A-9E6A-55FE4E4A31F2}" type="pres">
      <dgm:prSet presAssocID="{015C85EE-EB82-4AFB-B176-28D4AD619D0F}" presName="sibTrans" presStyleCnt="0"/>
      <dgm:spPr/>
    </dgm:pt>
    <dgm:pt modelId="{5426A22A-9A1D-4127-B163-F1638B668D2F}" type="pres">
      <dgm:prSet presAssocID="{417B3698-1E25-4302-B76F-65F412979709}" presName="compNode" presStyleCnt="0"/>
      <dgm:spPr/>
    </dgm:pt>
    <dgm:pt modelId="{BC6448A8-D969-45FC-9466-9272B58A157B}" type="pres">
      <dgm:prSet presAssocID="{417B3698-1E25-4302-B76F-65F412979709}" presName="bgRect" presStyleLbl="bgShp" presStyleIdx="1" presStyleCnt="4"/>
      <dgm:spPr/>
    </dgm:pt>
    <dgm:pt modelId="{78237255-D5F2-49EA-AF38-303DD8F16317}" type="pres">
      <dgm:prSet presAssocID="{417B3698-1E25-4302-B76F-65F41297970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8F23CD8B-71D8-4A20-9D46-72E6297F8EAF}" type="pres">
      <dgm:prSet presAssocID="{417B3698-1E25-4302-B76F-65F412979709}" presName="spaceRect" presStyleCnt="0"/>
      <dgm:spPr/>
    </dgm:pt>
    <dgm:pt modelId="{1B552B15-5E14-4AB1-BC7B-5D404FD6743A}" type="pres">
      <dgm:prSet presAssocID="{417B3698-1E25-4302-B76F-65F412979709}" presName="parTx" presStyleLbl="revTx" presStyleIdx="1" presStyleCnt="4">
        <dgm:presLayoutVars>
          <dgm:chMax val="0"/>
          <dgm:chPref val="0"/>
        </dgm:presLayoutVars>
      </dgm:prSet>
      <dgm:spPr/>
    </dgm:pt>
    <dgm:pt modelId="{44E88034-81A1-4FFE-9185-FCF6E406460A}" type="pres">
      <dgm:prSet presAssocID="{AC438D84-29CF-4514-9A9E-2CC1E841426B}" presName="sibTrans" presStyleCnt="0"/>
      <dgm:spPr/>
    </dgm:pt>
    <dgm:pt modelId="{1A3A5D74-445C-401F-BB73-68A972A5D17D}" type="pres">
      <dgm:prSet presAssocID="{15820743-7D55-4EE9-94AF-517B380317F2}" presName="compNode" presStyleCnt="0"/>
      <dgm:spPr/>
    </dgm:pt>
    <dgm:pt modelId="{D4F31BDB-7223-4D81-B78C-907193C1E8DB}" type="pres">
      <dgm:prSet presAssocID="{15820743-7D55-4EE9-94AF-517B380317F2}" presName="bgRect" presStyleLbl="bgShp" presStyleIdx="2" presStyleCnt="4"/>
      <dgm:spPr/>
    </dgm:pt>
    <dgm:pt modelId="{8C7B45EB-624E-473D-9098-B6A2449FE649}" type="pres">
      <dgm:prSet presAssocID="{15820743-7D55-4EE9-94AF-517B380317F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DCB278DC-C6AD-4A1F-8244-6E6AEC2ECFE1}" type="pres">
      <dgm:prSet presAssocID="{15820743-7D55-4EE9-94AF-517B380317F2}" presName="spaceRect" presStyleCnt="0"/>
      <dgm:spPr/>
    </dgm:pt>
    <dgm:pt modelId="{AFB65BA8-034F-4952-B4E5-06FD4EE09DC1}" type="pres">
      <dgm:prSet presAssocID="{15820743-7D55-4EE9-94AF-517B380317F2}" presName="parTx" presStyleLbl="revTx" presStyleIdx="2" presStyleCnt="4">
        <dgm:presLayoutVars>
          <dgm:chMax val="0"/>
          <dgm:chPref val="0"/>
        </dgm:presLayoutVars>
      </dgm:prSet>
      <dgm:spPr/>
    </dgm:pt>
    <dgm:pt modelId="{39AA9112-7530-4DCA-9E8D-CDBE083ED917}" type="pres">
      <dgm:prSet presAssocID="{0FEB255C-2FA2-4E29-A8D3-31F9FAB8220C}" presName="sibTrans" presStyleCnt="0"/>
      <dgm:spPr/>
    </dgm:pt>
    <dgm:pt modelId="{584B7192-EF67-4285-BD54-4CAD1749C5E9}" type="pres">
      <dgm:prSet presAssocID="{83A32C82-3DE2-452F-BCA5-71A71E922CAA}" presName="compNode" presStyleCnt="0"/>
      <dgm:spPr/>
    </dgm:pt>
    <dgm:pt modelId="{D9AA2ACD-00A4-454E-AACB-87FBD713A2BB}" type="pres">
      <dgm:prSet presAssocID="{83A32C82-3DE2-452F-BCA5-71A71E922CAA}" presName="bgRect" presStyleLbl="bgShp" presStyleIdx="3" presStyleCnt="4"/>
      <dgm:spPr/>
    </dgm:pt>
    <dgm:pt modelId="{8C38E94F-2336-40D4-9B7E-57C20CB91749}" type="pres">
      <dgm:prSet presAssocID="{83A32C82-3DE2-452F-BCA5-71A71E922C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o sign"/>
        </a:ext>
      </dgm:extLst>
    </dgm:pt>
    <dgm:pt modelId="{BA22351E-1202-4920-9941-F0949CC9ACCE}" type="pres">
      <dgm:prSet presAssocID="{83A32C82-3DE2-452F-BCA5-71A71E922CAA}" presName="spaceRect" presStyleCnt="0"/>
      <dgm:spPr/>
    </dgm:pt>
    <dgm:pt modelId="{C0467A9A-3A1E-4235-B9DE-08E312112490}" type="pres">
      <dgm:prSet presAssocID="{83A32C82-3DE2-452F-BCA5-71A71E922CAA}" presName="parTx" presStyleLbl="revTx" presStyleIdx="3" presStyleCnt="4">
        <dgm:presLayoutVars>
          <dgm:chMax val="0"/>
          <dgm:chPref val="0"/>
        </dgm:presLayoutVars>
      </dgm:prSet>
      <dgm:spPr/>
    </dgm:pt>
  </dgm:ptLst>
  <dgm:cxnLst>
    <dgm:cxn modelId="{EFA38306-35BA-4004-ABAB-20CEC23FCFAB}" srcId="{8C4E8ECD-D40B-440E-B933-14A999942D71}" destId="{83A32C82-3DE2-452F-BCA5-71A71E922CAA}" srcOrd="3" destOrd="0" parTransId="{504067D6-E07F-4BFA-B81E-B7432A6F8E95}" sibTransId="{AF276753-10BD-4C9B-B91C-05E307D0EEFB}"/>
    <dgm:cxn modelId="{6405D31D-BB81-4EB2-8D97-C434B4B31312}" type="presOf" srcId="{417B3698-1E25-4302-B76F-65F412979709}" destId="{1B552B15-5E14-4AB1-BC7B-5D404FD6743A}" srcOrd="0" destOrd="0" presId="urn:microsoft.com/office/officeart/2018/2/layout/IconVerticalSolidList"/>
    <dgm:cxn modelId="{2CC7024E-2B7D-495A-B25D-7099BC368DCB}" type="presOf" srcId="{15820743-7D55-4EE9-94AF-517B380317F2}" destId="{AFB65BA8-034F-4952-B4E5-06FD4EE09DC1}" srcOrd="0" destOrd="0" presId="urn:microsoft.com/office/officeart/2018/2/layout/IconVerticalSolidList"/>
    <dgm:cxn modelId="{E80E79A6-0412-4EE6-B247-4A46CF5FF837}" srcId="{8C4E8ECD-D40B-440E-B933-14A999942D71}" destId="{417B3698-1E25-4302-B76F-65F412979709}" srcOrd="1" destOrd="0" parTransId="{1C4833B9-278E-4D94-940A-9E429A0CC886}" sibTransId="{AC438D84-29CF-4514-9A9E-2CC1E841426B}"/>
    <dgm:cxn modelId="{E132E6A9-2D70-435A-992E-0DA85642B0C6}" type="presOf" srcId="{8C4E8ECD-D40B-440E-B933-14A999942D71}" destId="{84ED1DE2-1EB5-4B65-8ABA-052B0FBF7CB8}" srcOrd="0" destOrd="0" presId="urn:microsoft.com/office/officeart/2018/2/layout/IconVerticalSolidList"/>
    <dgm:cxn modelId="{FCD026B4-0A0A-41CF-8CCC-0B68D57FA554}" srcId="{8C4E8ECD-D40B-440E-B933-14A999942D71}" destId="{D915126B-9415-4F20-8D77-F2008C19991D}" srcOrd="0" destOrd="0" parTransId="{9DE277AA-AD7E-46E8-997C-0CCAAA941050}" sibTransId="{015C85EE-EB82-4AFB-B176-28D4AD619D0F}"/>
    <dgm:cxn modelId="{47D4E2CC-B53C-43D6-B0F3-3C4DB2E57D7D}" type="presOf" srcId="{83A32C82-3DE2-452F-BCA5-71A71E922CAA}" destId="{C0467A9A-3A1E-4235-B9DE-08E312112490}" srcOrd="0" destOrd="0" presId="urn:microsoft.com/office/officeart/2018/2/layout/IconVerticalSolidList"/>
    <dgm:cxn modelId="{AC7A1FED-25B2-4E67-8957-A01E48B9E9F5}" type="presOf" srcId="{D915126B-9415-4F20-8D77-F2008C19991D}" destId="{63F28457-A107-4E9E-A34D-F62606ED4DD3}" srcOrd="0" destOrd="0" presId="urn:microsoft.com/office/officeart/2018/2/layout/IconVerticalSolidList"/>
    <dgm:cxn modelId="{582984FB-164E-44BC-B609-E290FEEE0CFB}" srcId="{8C4E8ECD-D40B-440E-B933-14A999942D71}" destId="{15820743-7D55-4EE9-94AF-517B380317F2}" srcOrd="2" destOrd="0" parTransId="{7B69854F-4FE5-4EB8-A90D-EDE7D316A714}" sibTransId="{0FEB255C-2FA2-4E29-A8D3-31F9FAB8220C}"/>
    <dgm:cxn modelId="{6966A62B-C2AC-4729-B058-054BD08E2F17}" type="presParOf" srcId="{84ED1DE2-1EB5-4B65-8ABA-052B0FBF7CB8}" destId="{5B524FFB-04BB-45F2-8F26-3EDC95F9B40A}" srcOrd="0" destOrd="0" presId="urn:microsoft.com/office/officeart/2018/2/layout/IconVerticalSolidList"/>
    <dgm:cxn modelId="{DA3064DB-0A1F-4240-B8C6-FC84BD0258FC}" type="presParOf" srcId="{5B524FFB-04BB-45F2-8F26-3EDC95F9B40A}" destId="{8B73163F-C5AB-4C87-9541-4C1DF68C27DA}" srcOrd="0" destOrd="0" presId="urn:microsoft.com/office/officeart/2018/2/layout/IconVerticalSolidList"/>
    <dgm:cxn modelId="{82321718-59C7-4F5F-8E23-32D88E9B4AAF}" type="presParOf" srcId="{5B524FFB-04BB-45F2-8F26-3EDC95F9B40A}" destId="{BF78DE13-FE24-4F3D-8699-1BC48B3C1427}" srcOrd="1" destOrd="0" presId="urn:microsoft.com/office/officeart/2018/2/layout/IconVerticalSolidList"/>
    <dgm:cxn modelId="{2667EC01-E9A0-4FED-A726-E84F42C38727}" type="presParOf" srcId="{5B524FFB-04BB-45F2-8F26-3EDC95F9B40A}" destId="{0F874755-07D2-40FE-8976-5A5A3A4216AB}" srcOrd="2" destOrd="0" presId="urn:microsoft.com/office/officeart/2018/2/layout/IconVerticalSolidList"/>
    <dgm:cxn modelId="{A86197E3-6AC4-4B64-A7DB-C39812BA833B}" type="presParOf" srcId="{5B524FFB-04BB-45F2-8F26-3EDC95F9B40A}" destId="{63F28457-A107-4E9E-A34D-F62606ED4DD3}" srcOrd="3" destOrd="0" presId="urn:microsoft.com/office/officeart/2018/2/layout/IconVerticalSolidList"/>
    <dgm:cxn modelId="{AF2B539B-5349-4E24-8BB1-0BBC11D38DB7}" type="presParOf" srcId="{84ED1DE2-1EB5-4B65-8ABA-052B0FBF7CB8}" destId="{B63BFFD2-1286-4E1A-9E6A-55FE4E4A31F2}" srcOrd="1" destOrd="0" presId="urn:microsoft.com/office/officeart/2018/2/layout/IconVerticalSolidList"/>
    <dgm:cxn modelId="{2B3592C3-A8E7-436B-B611-3993D49097F9}" type="presParOf" srcId="{84ED1DE2-1EB5-4B65-8ABA-052B0FBF7CB8}" destId="{5426A22A-9A1D-4127-B163-F1638B668D2F}" srcOrd="2" destOrd="0" presId="urn:microsoft.com/office/officeart/2018/2/layout/IconVerticalSolidList"/>
    <dgm:cxn modelId="{3CA9DADB-A0F1-49F2-889C-790E74281B0A}" type="presParOf" srcId="{5426A22A-9A1D-4127-B163-F1638B668D2F}" destId="{BC6448A8-D969-45FC-9466-9272B58A157B}" srcOrd="0" destOrd="0" presId="urn:microsoft.com/office/officeart/2018/2/layout/IconVerticalSolidList"/>
    <dgm:cxn modelId="{CC52C82C-68F3-4A7E-831D-DD9F9A44677A}" type="presParOf" srcId="{5426A22A-9A1D-4127-B163-F1638B668D2F}" destId="{78237255-D5F2-49EA-AF38-303DD8F16317}" srcOrd="1" destOrd="0" presId="urn:microsoft.com/office/officeart/2018/2/layout/IconVerticalSolidList"/>
    <dgm:cxn modelId="{EE93CFF3-E965-44BC-BA50-02F5F65718A8}" type="presParOf" srcId="{5426A22A-9A1D-4127-B163-F1638B668D2F}" destId="{8F23CD8B-71D8-4A20-9D46-72E6297F8EAF}" srcOrd="2" destOrd="0" presId="urn:microsoft.com/office/officeart/2018/2/layout/IconVerticalSolidList"/>
    <dgm:cxn modelId="{DDA20AD0-C069-4AD3-88A6-371712D26A95}" type="presParOf" srcId="{5426A22A-9A1D-4127-B163-F1638B668D2F}" destId="{1B552B15-5E14-4AB1-BC7B-5D404FD6743A}" srcOrd="3" destOrd="0" presId="urn:microsoft.com/office/officeart/2018/2/layout/IconVerticalSolidList"/>
    <dgm:cxn modelId="{38EA3EBD-1F51-46AA-A182-FDDB6FBA4B52}" type="presParOf" srcId="{84ED1DE2-1EB5-4B65-8ABA-052B0FBF7CB8}" destId="{44E88034-81A1-4FFE-9185-FCF6E406460A}" srcOrd="3" destOrd="0" presId="urn:microsoft.com/office/officeart/2018/2/layout/IconVerticalSolidList"/>
    <dgm:cxn modelId="{AD1783AC-D4DD-40BE-A70F-3265ED76782B}" type="presParOf" srcId="{84ED1DE2-1EB5-4B65-8ABA-052B0FBF7CB8}" destId="{1A3A5D74-445C-401F-BB73-68A972A5D17D}" srcOrd="4" destOrd="0" presId="urn:microsoft.com/office/officeart/2018/2/layout/IconVerticalSolidList"/>
    <dgm:cxn modelId="{CCC9C2A9-3DD7-4B6E-A6AD-5944A3982D2D}" type="presParOf" srcId="{1A3A5D74-445C-401F-BB73-68A972A5D17D}" destId="{D4F31BDB-7223-4D81-B78C-907193C1E8DB}" srcOrd="0" destOrd="0" presId="urn:microsoft.com/office/officeart/2018/2/layout/IconVerticalSolidList"/>
    <dgm:cxn modelId="{B460577B-96DE-44D3-974C-EABA7D81510A}" type="presParOf" srcId="{1A3A5D74-445C-401F-BB73-68A972A5D17D}" destId="{8C7B45EB-624E-473D-9098-B6A2449FE649}" srcOrd="1" destOrd="0" presId="urn:microsoft.com/office/officeart/2018/2/layout/IconVerticalSolidList"/>
    <dgm:cxn modelId="{BA98DE72-B0B2-4A6D-A4CE-B06E302E34F6}" type="presParOf" srcId="{1A3A5D74-445C-401F-BB73-68A972A5D17D}" destId="{DCB278DC-C6AD-4A1F-8244-6E6AEC2ECFE1}" srcOrd="2" destOrd="0" presId="urn:microsoft.com/office/officeart/2018/2/layout/IconVerticalSolidList"/>
    <dgm:cxn modelId="{C4A7F802-92AC-4991-BD78-151BC5031973}" type="presParOf" srcId="{1A3A5D74-445C-401F-BB73-68A972A5D17D}" destId="{AFB65BA8-034F-4952-B4E5-06FD4EE09DC1}" srcOrd="3" destOrd="0" presId="urn:microsoft.com/office/officeart/2018/2/layout/IconVerticalSolidList"/>
    <dgm:cxn modelId="{9840D7E0-05D2-4750-9410-B5A94A6CCAA5}" type="presParOf" srcId="{84ED1DE2-1EB5-4B65-8ABA-052B0FBF7CB8}" destId="{39AA9112-7530-4DCA-9E8D-CDBE083ED917}" srcOrd="5" destOrd="0" presId="urn:microsoft.com/office/officeart/2018/2/layout/IconVerticalSolidList"/>
    <dgm:cxn modelId="{A12071AB-8C88-40A1-A145-85A4D4D35EDA}" type="presParOf" srcId="{84ED1DE2-1EB5-4B65-8ABA-052B0FBF7CB8}" destId="{584B7192-EF67-4285-BD54-4CAD1749C5E9}" srcOrd="6" destOrd="0" presId="urn:microsoft.com/office/officeart/2018/2/layout/IconVerticalSolidList"/>
    <dgm:cxn modelId="{B8596BD2-6564-423A-93BF-2F93E3AB9577}" type="presParOf" srcId="{584B7192-EF67-4285-BD54-4CAD1749C5E9}" destId="{D9AA2ACD-00A4-454E-AACB-87FBD713A2BB}" srcOrd="0" destOrd="0" presId="urn:microsoft.com/office/officeart/2018/2/layout/IconVerticalSolidList"/>
    <dgm:cxn modelId="{FCCD72B7-36A7-4FEF-8E37-1101F767E631}" type="presParOf" srcId="{584B7192-EF67-4285-BD54-4CAD1749C5E9}" destId="{8C38E94F-2336-40D4-9B7E-57C20CB91749}" srcOrd="1" destOrd="0" presId="urn:microsoft.com/office/officeart/2018/2/layout/IconVerticalSolidList"/>
    <dgm:cxn modelId="{D57407C7-D3AF-4010-8634-52F10C761FF8}" type="presParOf" srcId="{584B7192-EF67-4285-BD54-4CAD1749C5E9}" destId="{BA22351E-1202-4920-9941-F0949CC9ACCE}" srcOrd="2" destOrd="0" presId="urn:microsoft.com/office/officeart/2018/2/layout/IconVerticalSolidList"/>
    <dgm:cxn modelId="{C6268904-3028-4C62-8517-37590CB64C30}" type="presParOf" srcId="{584B7192-EF67-4285-BD54-4CAD1749C5E9}" destId="{C0467A9A-3A1E-4235-B9DE-08E31211249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5714A1-7629-49AF-B4FF-D2E7ED25FA8E}"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332265D9-DBF4-4872-9F45-89D3051EF14A}">
      <dgm:prSet/>
      <dgm:spPr/>
      <dgm:t>
        <a:bodyPr/>
        <a:lstStyle/>
        <a:p>
          <a:pPr>
            <a:lnSpc>
              <a:spcPct val="100000"/>
            </a:lnSpc>
          </a:pPr>
          <a:r>
            <a:rPr lang="en-US"/>
            <a:t>Someone comes in and sits down.</a:t>
          </a:r>
        </a:p>
      </dgm:t>
    </dgm:pt>
    <dgm:pt modelId="{ACE05C98-8381-46B1-8E8B-DDF0A91AB07A}" type="parTrans" cxnId="{1EC2DBCA-D5E4-4F0B-B91D-2E8AC00BCCF0}">
      <dgm:prSet/>
      <dgm:spPr/>
      <dgm:t>
        <a:bodyPr/>
        <a:lstStyle/>
        <a:p>
          <a:endParaRPr lang="en-US"/>
        </a:p>
      </dgm:t>
    </dgm:pt>
    <dgm:pt modelId="{5693AACF-3BB2-46B0-946C-73865B551362}" type="sibTrans" cxnId="{1EC2DBCA-D5E4-4F0B-B91D-2E8AC00BCCF0}">
      <dgm:prSet/>
      <dgm:spPr/>
      <dgm:t>
        <a:bodyPr/>
        <a:lstStyle/>
        <a:p>
          <a:endParaRPr lang="en-US"/>
        </a:p>
      </dgm:t>
    </dgm:pt>
    <dgm:pt modelId="{E81AC8CE-5367-482F-97A7-E9EDD008CD46}">
      <dgm:prSet/>
      <dgm:spPr/>
      <dgm:t>
        <a:bodyPr/>
        <a:lstStyle/>
        <a:p>
          <a:pPr>
            <a:lnSpc>
              <a:spcPct val="100000"/>
            </a:lnSpc>
          </a:pPr>
          <a:r>
            <a:rPr lang="en-US"/>
            <a:t>They order from the menu.</a:t>
          </a:r>
        </a:p>
      </dgm:t>
    </dgm:pt>
    <dgm:pt modelId="{06F7B110-8898-44A3-807E-8B9931AE005C}" type="parTrans" cxnId="{9F9FBBA2-19F5-4799-B17E-3FA3D50A2D29}">
      <dgm:prSet/>
      <dgm:spPr/>
      <dgm:t>
        <a:bodyPr/>
        <a:lstStyle/>
        <a:p>
          <a:endParaRPr lang="en-US"/>
        </a:p>
      </dgm:t>
    </dgm:pt>
    <dgm:pt modelId="{84E91D11-2134-43C6-BCD7-960FF4BE33A8}" type="sibTrans" cxnId="{9F9FBBA2-19F5-4799-B17E-3FA3D50A2D29}">
      <dgm:prSet/>
      <dgm:spPr/>
      <dgm:t>
        <a:bodyPr/>
        <a:lstStyle/>
        <a:p>
          <a:endParaRPr lang="en-US"/>
        </a:p>
      </dgm:t>
    </dgm:pt>
    <dgm:pt modelId="{19EC7F48-83B5-4698-B7B1-61BB665261A5}">
      <dgm:prSet/>
      <dgm:spPr/>
      <dgm:t>
        <a:bodyPr/>
        <a:lstStyle/>
        <a:p>
          <a:pPr>
            <a:lnSpc>
              <a:spcPct val="100000"/>
            </a:lnSpc>
          </a:pPr>
          <a:r>
            <a:rPr lang="en-US"/>
            <a:t>They give their order to the waiter.</a:t>
          </a:r>
        </a:p>
      </dgm:t>
    </dgm:pt>
    <dgm:pt modelId="{D1E1B1F6-D8FD-47E4-B24C-82552AE5643A}" type="parTrans" cxnId="{EDD99180-8A32-42AB-9649-708E24DFFD67}">
      <dgm:prSet/>
      <dgm:spPr/>
      <dgm:t>
        <a:bodyPr/>
        <a:lstStyle/>
        <a:p>
          <a:endParaRPr lang="en-US"/>
        </a:p>
      </dgm:t>
    </dgm:pt>
    <dgm:pt modelId="{BE446006-B4A0-4F24-B179-0D08A9E2D1F2}" type="sibTrans" cxnId="{EDD99180-8A32-42AB-9649-708E24DFFD67}">
      <dgm:prSet/>
      <dgm:spPr/>
      <dgm:t>
        <a:bodyPr/>
        <a:lstStyle/>
        <a:p>
          <a:endParaRPr lang="en-US"/>
        </a:p>
      </dgm:t>
    </dgm:pt>
    <dgm:pt modelId="{A2B93E6A-65AA-449C-9ED0-FFDD847A3883}">
      <dgm:prSet/>
      <dgm:spPr/>
      <dgm:t>
        <a:bodyPr/>
        <a:lstStyle/>
        <a:p>
          <a:pPr>
            <a:lnSpc>
              <a:spcPct val="100000"/>
            </a:lnSpc>
          </a:pPr>
          <a:r>
            <a:rPr lang="en-US"/>
            <a:t>The waiter takes the order to the kitchen.</a:t>
          </a:r>
        </a:p>
      </dgm:t>
    </dgm:pt>
    <dgm:pt modelId="{415C8890-8240-4BB6-948E-959144DA123C}" type="parTrans" cxnId="{F8FDC394-117C-474D-B5C0-B85F37850310}">
      <dgm:prSet/>
      <dgm:spPr/>
      <dgm:t>
        <a:bodyPr/>
        <a:lstStyle/>
        <a:p>
          <a:endParaRPr lang="en-US"/>
        </a:p>
      </dgm:t>
    </dgm:pt>
    <dgm:pt modelId="{52B76FF2-7CBD-415B-98C3-5C1F23A00DB7}" type="sibTrans" cxnId="{F8FDC394-117C-474D-B5C0-B85F37850310}">
      <dgm:prSet/>
      <dgm:spPr/>
      <dgm:t>
        <a:bodyPr/>
        <a:lstStyle/>
        <a:p>
          <a:endParaRPr lang="en-US"/>
        </a:p>
      </dgm:t>
    </dgm:pt>
    <dgm:pt modelId="{0B7A4D2D-FF97-4B4C-9787-BFF8F1A165AB}" type="pres">
      <dgm:prSet presAssocID="{4C5714A1-7629-49AF-B4FF-D2E7ED25FA8E}" presName="root" presStyleCnt="0">
        <dgm:presLayoutVars>
          <dgm:dir/>
          <dgm:resizeHandles val="exact"/>
        </dgm:presLayoutVars>
      </dgm:prSet>
      <dgm:spPr/>
    </dgm:pt>
    <dgm:pt modelId="{188F1B62-CC5A-4396-B178-0191AB779E2D}" type="pres">
      <dgm:prSet presAssocID="{332265D9-DBF4-4872-9F45-89D3051EF14A}" presName="compNode" presStyleCnt="0"/>
      <dgm:spPr/>
    </dgm:pt>
    <dgm:pt modelId="{9A00858B-EFB0-4569-B9C4-BB681228BD28}" type="pres">
      <dgm:prSet presAssocID="{332265D9-DBF4-4872-9F45-89D3051EF14A}" presName="bgRect" presStyleLbl="bgShp" presStyleIdx="0" presStyleCnt="4"/>
      <dgm:spPr/>
    </dgm:pt>
    <dgm:pt modelId="{8D6328DF-6F09-401B-8FCE-D118436032E0}" type="pres">
      <dgm:prSet presAssocID="{332265D9-DBF4-4872-9F45-89D3051EF14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rrow Circle"/>
        </a:ext>
      </dgm:extLst>
    </dgm:pt>
    <dgm:pt modelId="{E709222F-3A44-42A9-9286-E8B92C7635AF}" type="pres">
      <dgm:prSet presAssocID="{332265D9-DBF4-4872-9F45-89D3051EF14A}" presName="spaceRect" presStyleCnt="0"/>
      <dgm:spPr/>
    </dgm:pt>
    <dgm:pt modelId="{BDDCCD6B-B5B4-4BAA-80B9-1AACF3376316}" type="pres">
      <dgm:prSet presAssocID="{332265D9-DBF4-4872-9F45-89D3051EF14A}" presName="parTx" presStyleLbl="revTx" presStyleIdx="0" presStyleCnt="4">
        <dgm:presLayoutVars>
          <dgm:chMax val="0"/>
          <dgm:chPref val="0"/>
        </dgm:presLayoutVars>
      </dgm:prSet>
      <dgm:spPr/>
    </dgm:pt>
    <dgm:pt modelId="{E590EE80-D1A6-46F4-8952-C205A444B069}" type="pres">
      <dgm:prSet presAssocID="{5693AACF-3BB2-46B0-946C-73865B551362}" presName="sibTrans" presStyleCnt="0"/>
      <dgm:spPr/>
    </dgm:pt>
    <dgm:pt modelId="{39FEA752-3012-489A-8468-97E6C5EFCA7C}" type="pres">
      <dgm:prSet presAssocID="{E81AC8CE-5367-482F-97A7-E9EDD008CD46}" presName="compNode" presStyleCnt="0"/>
      <dgm:spPr/>
    </dgm:pt>
    <dgm:pt modelId="{4923B50A-FB1B-4A42-988B-A82989638E8C}" type="pres">
      <dgm:prSet presAssocID="{E81AC8CE-5367-482F-97A7-E9EDD008CD46}" presName="bgRect" presStyleLbl="bgShp" presStyleIdx="1" presStyleCnt="4"/>
      <dgm:spPr/>
    </dgm:pt>
    <dgm:pt modelId="{9A08C543-7970-4EDE-BC87-116611577455}" type="pres">
      <dgm:prSet presAssocID="{E81AC8CE-5367-482F-97A7-E9EDD008CD4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ork and knife"/>
        </a:ext>
      </dgm:extLst>
    </dgm:pt>
    <dgm:pt modelId="{BC9418F5-8562-4F5F-AF76-87A2BB2F610B}" type="pres">
      <dgm:prSet presAssocID="{E81AC8CE-5367-482F-97A7-E9EDD008CD46}" presName="spaceRect" presStyleCnt="0"/>
      <dgm:spPr/>
    </dgm:pt>
    <dgm:pt modelId="{C2282BEA-ACEF-43F0-8E1A-961705B58C39}" type="pres">
      <dgm:prSet presAssocID="{E81AC8CE-5367-482F-97A7-E9EDD008CD46}" presName="parTx" presStyleLbl="revTx" presStyleIdx="1" presStyleCnt="4">
        <dgm:presLayoutVars>
          <dgm:chMax val="0"/>
          <dgm:chPref val="0"/>
        </dgm:presLayoutVars>
      </dgm:prSet>
      <dgm:spPr/>
    </dgm:pt>
    <dgm:pt modelId="{FFB90A19-1727-4E11-848B-8E4C087BB826}" type="pres">
      <dgm:prSet presAssocID="{84E91D11-2134-43C6-BCD7-960FF4BE33A8}" presName="sibTrans" presStyleCnt="0"/>
      <dgm:spPr/>
    </dgm:pt>
    <dgm:pt modelId="{F1AECA3E-5FFD-40DA-860B-FEA220C76872}" type="pres">
      <dgm:prSet presAssocID="{19EC7F48-83B5-4698-B7B1-61BB665261A5}" presName="compNode" presStyleCnt="0"/>
      <dgm:spPr/>
    </dgm:pt>
    <dgm:pt modelId="{4F662027-46C3-4592-A390-C249032F7E7F}" type="pres">
      <dgm:prSet presAssocID="{19EC7F48-83B5-4698-B7B1-61BB665261A5}" presName="bgRect" presStyleLbl="bgShp" presStyleIdx="2" presStyleCnt="4"/>
      <dgm:spPr/>
    </dgm:pt>
    <dgm:pt modelId="{4B0C0A5E-8636-40A2-BC91-713E3B035ABF}" type="pres">
      <dgm:prSet presAssocID="{19EC7F48-83B5-4698-B7B1-61BB665261A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iter"/>
        </a:ext>
      </dgm:extLst>
    </dgm:pt>
    <dgm:pt modelId="{1AD16C7E-E2E8-40D0-B8C4-4792DF9E36EE}" type="pres">
      <dgm:prSet presAssocID="{19EC7F48-83B5-4698-B7B1-61BB665261A5}" presName="spaceRect" presStyleCnt="0"/>
      <dgm:spPr/>
    </dgm:pt>
    <dgm:pt modelId="{4225964C-051B-4244-A44A-07FF81222139}" type="pres">
      <dgm:prSet presAssocID="{19EC7F48-83B5-4698-B7B1-61BB665261A5}" presName="parTx" presStyleLbl="revTx" presStyleIdx="2" presStyleCnt="4">
        <dgm:presLayoutVars>
          <dgm:chMax val="0"/>
          <dgm:chPref val="0"/>
        </dgm:presLayoutVars>
      </dgm:prSet>
      <dgm:spPr/>
    </dgm:pt>
    <dgm:pt modelId="{48601149-70D9-4BB3-99B1-736C102AB9F6}" type="pres">
      <dgm:prSet presAssocID="{BE446006-B4A0-4F24-B179-0D08A9E2D1F2}" presName="sibTrans" presStyleCnt="0"/>
      <dgm:spPr/>
    </dgm:pt>
    <dgm:pt modelId="{F4F24D87-5D7E-4733-8619-4D8C21435040}" type="pres">
      <dgm:prSet presAssocID="{A2B93E6A-65AA-449C-9ED0-FFDD847A3883}" presName="compNode" presStyleCnt="0"/>
      <dgm:spPr/>
    </dgm:pt>
    <dgm:pt modelId="{E0A86B27-87AC-4A38-B812-56984BE22DA3}" type="pres">
      <dgm:prSet presAssocID="{A2B93E6A-65AA-449C-9ED0-FFDD847A3883}" presName="bgRect" presStyleLbl="bgShp" presStyleIdx="3" presStyleCnt="4"/>
      <dgm:spPr/>
    </dgm:pt>
    <dgm:pt modelId="{C076E406-EB67-4C72-BFB5-7CCFBF762740}" type="pres">
      <dgm:prSet presAssocID="{A2B93E6A-65AA-449C-9ED0-FFDD847A388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vered plate"/>
        </a:ext>
      </dgm:extLst>
    </dgm:pt>
    <dgm:pt modelId="{D7AC08DB-732A-4BBA-B13B-AD98896E8395}" type="pres">
      <dgm:prSet presAssocID="{A2B93E6A-65AA-449C-9ED0-FFDD847A3883}" presName="spaceRect" presStyleCnt="0"/>
      <dgm:spPr/>
    </dgm:pt>
    <dgm:pt modelId="{7800226E-734C-401E-8D7A-028A77A3A385}" type="pres">
      <dgm:prSet presAssocID="{A2B93E6A-65AA-449C-9ED0-FFDD847A3883}" presName="parTx" presStyleLbl="revTx" presStyleIdx="3" presStyleCnt="4">
        <dgm:presLayoutVars>
          <dgm:chMax val="0"/>
          <dgm:chPref val="0"/>
        </dgm:presLayoutVars>
      </dgm:prSet>
      <dgm:spPr/>
    </dgm:pt>
  </dgm:ptLst>
  <dgm:cxnLst>
    <dgm:cxn modelId="{8FB99102-C3BC-4A9C-B297-DDD8E86444E0}" type="presOf" srcId="{A2B93E6A-65AA-449C-9ED0-FFDD847A3883}" destId="{7800226E-734C-401E-8D7A-028A77A3A385}" srcOrd="0" destOrd="0" presId="urn:microsoft.com/office/officeart/2018/2/layout/IconVerticalSolidList"/>
    <dgm:cxn modelId="{07791908-1336-4E8F-B76F-A83EF95896A3}" type="presOf" srcId="{19EC7F48-83B5-4698-B7B1-61BB665261A5}" destId="{4225964C-051B-4244-A44A-07FF81222139}" srcOrd="0" destOrd="0" presId="urn:microsoft.com/office/officeart/2018/2/layout/IconVerticalSolidList"/>
    <dgm:cxn modelId="{1D0C856C-8839-4A83-A6E7-C04CC522D806}" type="presOf" srcId="{332265D9-DBF4-4872-9F45-89D3051EF14A}" destId="{BDDCCD6B-B5B4-4BAA-80B9-1AACF3376316}" srcOrd="0" destOrd="0" presId="urn:microsoft.com/office/officeart/2018/2/layout/IconVerticalSolidList"/>
    <dgm:cxn modelId="{EDD99180-8A32-42AB-9649-708E24DFFD67}" srcId="{4C5714A1-7629-49AF-B4FF-D2E7ED25FA8E}" destId="{19EC7F48-83B5-4698-B7B1-61BB665261A5}" srcOrd="2" destOrd="0" parTransId="{D1E1B1F6-D8FD-47E4-B24C-82552AE5643A}" sibTransId="{BE446006-B4A0-4F24-B179-0D08A9E2D1F2}"/>
    <dgm:cxn modelId="{1A7FE589-D186-4E6F-9D88-DC9E75F31039}" type="presOf" srcId="{E81AC8CE-5367-482F-97A7-E9EDD008CD46}" destId="{C2282BEA-ACEF-43F0-8E1A-961705B58C39}" srcOrd="0" destOrd="0" presId="urn:microsoft.com/office/officeart/2018/2/layout/IconVerticalSolidList"/>
    <dgm:cxn modelId="{F8FDC394-117C-474D-B5C0-B85F37850310}" srcId="{4C5714A1-7629-49AF-B4FF-D2E7ED25FA8E}" destId="{A2B93E6A-65AA-449C-9ED0-FFDD847A3883}" srcOrd="3" destOrd="0" parTransId="{415C8890-8240-4BB6-948E-959144DA123C}" sibTransId="{52B76FF2-7CBD-415B-98C3-5C1F23A00DB7}"/>
    <dgm:cxn modelId="{9F9FBBA2-19F5-4799-B17E-3FA3D50A2D29}" srcId="{4C5714A1-7629-49AF-B4FF-D2E7ED25FA8E}" destId="{E81AC8CE-5367-482F-97A7-E9EDD008CD46}" srcOrd="1" destOrd="0" parTransId="{06F7B110-8898-44A3-807E-8B9931AE005C}" sibTransId="{84E91D11-2134-43C6-BCD7-960FF4BE33A8}"/>
    <dgm:cxn modelId="{1EC2DBCA-D5E4-4F0B-B91D-2E8AC00BCCF0}" srcId="{4C5714A1-7629-49AF-B4FF-D2E7ED25FA8E}" destId="{332265D9-DBF4-4872-9F45-89D3051EF14A}" srcOrd="0" destOrd="0" parTransId="{ACE05C98-8381-46B1-8E8B-DDF0A91AB07A}" sibTransId="{5693AACF-3BB2-46B0-946C-73865B551362}"/>
    <dgm:cxn modelId="{EBDD3AEB-8A83-44A7-8800-F686DEF84E6F}" type="presOf" srcId="{4C5714A1-7629-49AF-B4FF-D2E7ED25FA8E}" destId="{0B7A4D2D-FF97-4B4C-9787-BFF8F1A165AB}" srcOrd="0" destOrd="0" presId="urn:microsoft.com/office/officeart/2018/2/layout/IconVerticalSolidList"/>
    <dgm:cxn modelId="{495FA806-8685-498B-945B-35624CF35973}" type="presParOf" srcId="{0B7A4D2D-FF97-4B4C-9787-BFF8F1A165AB}" destId="{188F1B62-CC5A-4396-B178-0191AB779E2D}" srcOrd="0" destOrd="0" presId="urn:microsoft.com/office/officeart/2018/2/layout/IconVerticalSolidList"/>
    <dgm:cxn modelId="{B00A4415-05D7-488C-B07E-378A925A4CC0}" type="presParOf" srcId="{188F1B62-CC5A-4396-B178-0191AB779E2D}" destId="{9A00858B-EFB0-4569-B9C4-BB681228BD28}" srcOrd="0" destOrd="0" presId="urn:microsoft.com/office/officeart/2018/2/layout/IconVerticalSolidList"/>
    <dgm:cxn modelId="{880D729D-767F-41D1-AD06-10FE4EB2E7CD}" type="presParOf" srcId="{188F1B62-CC5A-4396-B178-0191AB779E2D}" destId="{8D6328DF-6F09-401B-8FCE-D118436032E0}" srcOrd="1" destOrd="0" presId="urn:microsoft.com/office/officeart/2018/2/layout/IconVerticalSolidList"/>
    <dgm:cxn modelId="{2BE89682-5052-4D6D-B493-068D9895F50A}" type="presParOf" srcId="{188F1B62-CC5A-4396-B178-0191AB779E2D}" destId="{E709222F-3A44-42A9-9286-E8B92C7635AF}" srcOrd="2" destOrd="0" presId="urn:microsoft.com/office/officeart/2018/2/layout/IconVerticalSolidList"/>
    <dgm:cxn modelId="{629C75B8-3735-4669-8558-2FD3FC9ED04F}" type="presParOf" srcId="{188F1B62-CC5A-4396-B178-0191AB779E2D}" destId="{BDDCCD6B-B5B4-4BAA-80B9-1AACF3376316}" srcOrd="3" destOrd="0" presId="urn:microsoft.com/office/officeart/2018/2/layout/IconVerticalSolidList"/>
    <dgm:cxn modelId="{365ECDD5-7D79-4D38-8C94-41CAB7CE890F}" type="presParOf" srcId="{0B7A4D2D-FF97-4B4C-9787-BFF8F1A165AB}" destId="{E590EE80-D1A6-46F4-8952-C205A444B069}" srcOrd="1" destOrd="0" presId="urn:microsoft.com/office/officeart/2018/2/layout/IconVerticalSolidList"/>
    <dgm:cxn modelId="{45FB43BD-71E3-46EF-B9E0-C2602A9A926A}" type="presParOf" srcId="{0B7A4D2D-FF97-4B4C-9787-BFF8F1A165AB}" destId="{39FEA752-3012-489A-8468-97E6C5EFCA7C}" srcOrd="2" destOrd="0" presId="urn:microsoft.com/office/officeart/2018/2/layout/IconVerticalSolidList"/>
    <dgm:cxn modelId="{43783222-57B2-4CFB-9EF6-8CF663EB5F8E}" type="presParOf" srcId="{39FEA752-3012-489A-8468-97E6C5EFCA7C}" destId="{4923B50A-FB1B-4A42-988B-A82989638E8C}" srcOrd="0" destOrd="0" presId="urn:microsoft.com/office/officeart/2018/2/layout/IconVerticalSolidList"/>
    <dgm:cxn modelId="{55313205-4C13-44D4-A9CA-FF970073C378}" type="presParOf" srcId="{39FEA752-3012-489A-8468-97E6C5EFCA7C}" destId="{9A08C543-7970-4EDE-BC87-116611577455}" srcOrd="1" destOrd="0" presId="urn:microsoft.com/office/officeart/2018/2/layout/IconVerticalSolidList"/>
    <dgm:cxn modelId="{7D608897-E5AB-4D72-8195-6DD90572769B}" type="presParOf" srcId="{39FEA752-3012-489A-8468-97E6C5EFCA7C}" destId="{BC9418F5-8562-4F5F-AF76-87A2BB2F610B}" srcOrd="2" destOrd="0" presId="urn:microsoft.com/office/officeart/2018/2/layout/IconVerticalSolidList"/>
    <dgm:cxn modelId="{A60FBAF5-7586-45E4-BAD5-93138D27FB39}" type="presParOf" srcId="{39FEA752-3012-489A-8468-97E6C5EFCA7C}" destId="{C2282BEA-ACEF-43F0-8E1A-961705B58C39}" srcOrd="3" destOrd="0" presId="urn:microsoft.com/office/officeart/2018/2/layout/IconVerticalSolidList"/>
    <dgm:cxn modelId="{E92F9A88-3B7E-4D15-B8DB-99357D6D810C}" type="presParOf" srcId="{0B7A4D2D-FF97-4B4C-9787-BFF8F1A165AB}" destId="{FFB90A19-1727-4E11-848B-8E4C087BB826}" srcOrd="3" destOrd="0" presId="urn:microsoft.com/office/officeart/2018/2/layout/IconVerticalSolidList"/>
    <dgm:cxn modelId="{D65102BF-B694-4E88-9487-2748C402F18D}" type="presParOf" srcId="{0B7A4D2D-FF97-4B4C-9787-BFF8F1A165AB}" destId="{F1AECA3E-5FFD-40DA-860B-FEA220C76872}" srcOrd="4" destOrd="0" presId="urn:microsoft.com/office/officeart/2018/2/layout/IconVerticalSolidList"/>
    <dgm:cxn modelId="{2617ECA8-531F-4EBD-AB3D-2C285ABF39F4}" type="presParOf" srcId="{F1AECA3E-5FFD-40DA-860B-FEA220C76872}" destId="{4F662027-46C3-4592-A390-C249032F7E7F}" srcOrd="0" destOrd="0" presId="urn:microsoft.com/office/officeart/2018/2/layout/IconVerticalSolidList"/>
    <dgm:cxn modelId="{AAE10B41-B6E8-4C2C-A9EF-64AFA262963B}" type="presParOf" srcId="{F1AECA3E-5FFD-40DA-860B-FEA220C76872}" destId="{4B0C0A5E-8636-40A2-BC91-713E3B035ABF}" srcOrd="1" destOrd="0" presId="urn:microsoft.com/office/officeart/2018/2/layout/IconVerticalSolidList"/>
    <dgm:cxn modelId="{796DD19E-38A7-473E-8782-6AFED0CFDFDF}" type="presParOf" srcId="{F1AECA3E-5FFD-40DA-860B-FEA220C76872}" destId="{1AD16C7E-E2E8-40D0-B8C4-4792DF9E36EE}" srcOrd="2" destOrd="0" presId="urn:microsoft.com/office/officeart/2018/2/layout/IconVerticalSolidList"/>
    <dgm:cxn modelId="{048CEB7F-C1C7-4EF0-9E5A-B7804F5BB3AB}" type="presParOf" srcId="{F1AECA3E-5FFD-40DA-860B-FEA220C76872}" destId="{4225964C-051B-4244-A44A-07FF81222139}" srcOrd="3" destOrd="0" presId="urn:microsoft.com/office/officeart/2018/2/layout/IconVerticalSolidList"/>
    <dgm:cxn modelId="{E7071384-DFA8-4221-9BAF-6D3CEDA6FAF5}" type="presParOf" srcId="{0B7A4D2D-FF97-4B4C-9787-BFF8F1A165AB}" destId="{48601149-70D9-4BB3-99B1-736C102AB9F6}" srcOrd="5" destOrd="0" presId="urn:microsoft.com/office/officeart/2018/2/layout/IconVerticalSolidList"/>
    <dgm:cxn modelId="{F0D17464-964D-4EA5-8D33-75DD88E3A251}" type="presParOf" srcId="{0B7A4D2D-FF97-4B4C-9787-BFF8F1A165AB}" destId="{F4F24D87-5D7E-4733-8619-4D8C21435040}" srcOrd="6" destOrd="0" presId="urn:microsoft.com/office/officeart/2018/2/layout/IconVerticalSolidList"/>
    <dgm:cxn modelId="{BC61D267-6A42-464A-9E04-9428DCE0700B}" type="presParOf" srcId="{F4F24D87-5D7E-4733-8619-4D8C21435040}" destId="{E0A86B27-87AC-4A38-B812-56984BE22DA3}" srcOrd="0" destOrd="0" presId="urn:microsoft.com/office/officeart/2018/2/layout/IconVerticalSolidList"/>
    <dgm:cxn modelId="{FBA20160-FDE1-4723-8085-6662723A7BB0}" type="presParOf" srcId="{F4F24D87-5D7E-4733-8619-4D8C21435040}" destId="{C076E406-EB67-4C72-BFB5-7CCFBF762740}" srcOrd="1" destOrd="0" presId="urn:microsoft.com/office/officeart/2018/2/layout/IconVerticalSolidList"/>
    <dgm:cxn modelId="{0FA8F83A-02D3-4EA2-9779-1B6E7328C5B1}" type="presParOf" srcId="{F4F24D87-5D7E-4733-8619-4D8C21435040}" destId="{D7AC08DB-732A-4BBA-B13B-AD98896E8395}" srcOrd="2" destOrd="0" presId="urn:microsoft.com/office/officeart/2018/2/layout/IconVerticalSolidList"/>
    <dgm:cxn modelId="{BA602A49-765A-4530-AAB0-42893233373A}" type="presParOf" srcId="{F4F24D87-5D7E-4733-8619-4D8C21435040}" destId="{7800226E-734C-401E-8D7A-028A77A3A38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E3A685D-48A0-4FCE-8500-17F70E361C0C}"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2B9187C-40DC-4FD0-8AD6-0B84A32ACD92}">
      <dgm:prSet/>
      <dgm:spPr/>
      <dgm:t>
        <a:bodyPr/>
        <a:lstStyle/>
        <a:p>
          <a:r>
            <a:rPr lang="en-US" dirty="0"/>
            <a:t>Individually or in small groups:</a:t>
          </a:r>
        </a:p>
      </dgm:t>
    </dgm:pt>
    <dgm:pt modelId="{D71065CE-B61A-4965-B621-C113A01BBA4B}" type="parTrans" cxnId="{799FE084-2FE3-4A26-8ECE-481A61C423AD}">
      <dgm:prSet/>
      <dgm:spPr/>
      <dgm:t>
        <a:bodyPr/>
        <a:lstStyle/>
        <a:p>
          <a:endParaRPr lang="en-US"/>
        </a:p>
      </dgm:t>
    </dgm:pt>
    <dgm:pt modelId="{43E52C6D-63E9-4E29-82F4-EDFC328D0160}" type="sibTrans" cxnId="{799FE084-2FE3-4A26-8ECE-481A61C423AD}">
      <dgm:prSet/>
      <dgm:spPr/>
      <dgm:t>
        <a:bodyPr/>
        <a:lstStyle/>
        <a:p>
          <a:endParaRPr lang="en-US"/>
        </a:p>
      </dgm:t>
    </dgm:pt>
    <dgm:pt modelId="{7CAE5A93-8E53-4E3D-8A9A-0C4BC91A842D}">
      <dgm:prSet/>
      <dgm:spPr/>
      <dgm:t>
        <a:bodyPr/>
        <a:lstStyle/>
        <a:p>
          <a:r>
            <a:rPr lang="en-US" dirty="0"/>
            <a:t>Think about the project for adding a new student registration system.</a:t>
          </a:r>
        </a:p>
      </dgm:t>
    </dgm:pt>
    <dgm:pt modelId="{E3DC245A-DA27-4EB0-92DF-EBC734B96844}" type="parTrans" cxnId="{A1DAAEC1-D4E7-44D6-BCA3-3B36F2BE0E30}">
      <dgm:prSet/>
      <dgm:spPr/>
      <dgm:t>
        <a:bodyPr/>
        <a:lstStyle/>
        <a:p>
          <a:endParaRPr lang="en-US"/>
        </a:p>
      </dgm:t>
    </dgm:pt>
    <dgm:pt modelId="{7EFF11FA-1E89-4D3D-99DE-40D3BD3CA71C}" type="sibTrans" cxnId="{A1DAAEC1-D4E7-44D6-BCA3-3B36F2BE0E30}">
      <dgm:prSet/>
      <dgm:spPr/>
      <dgm:t>
        <a:bodyPr/>
        <a:lstStyle/>
        <a:p>
          <a:endParaRPr lang="en-US"/>
        </a:p>
      </dgm:t>
    </dgm:pt>
    <dgm:pt modelId="{8B3C1071-797F-4F03-BF0C-FB0B665CC4C8}">
      <dgm:prSet/>
      <dgm:spPr/>
      <dgm:t>
        <a:bodyPr/>
        <a:lstStyle/>
        <a:p>
          <a:r>
            <a:rPr lang="en-US" dirty="0"/>
            <a:t>What are the start and end times of the project and why?</a:t>
          </a:r>
        </a:p>
      </dgm:t>
    </dgm:pt>
    <dgm:pt modelId="{2D5EBC99-CAC1-4A36-95E4-0378EB68EAF5}" type="parTrans" cxnId="{248BD5D1-D8F4-4D6C-83AC-CE4514ADD3E8}">
      <dgm:prSet/>
      <dgm:spPr/>
      <dgm:t>
        <a:bodyPr/>
        <a:lstStyle/>
        <a:p>
          <a:endParaRPr lang="en-US"/>
        </a:p>
      </dgm:t>
    </dgm:pt>
    <dgm:pt modelId="{9AFFC4C0-A0B1-4A0D-9D88-F9402EC677F3}" type="sibTrans" cxnId="{248BD5D1-D8F4-4D6C-83AC-CE4514ADD3E8}">
      <dgm:prSet/>
      <dgm:spPr/>
      <dgm:t>
        <a:bodyPr/>
        <a:lstStyle/>
        <a:p>
          <a:endParaRPr lang="en-US"/>
        </a:p>
      </dgm:t>
    </dgm:pt>
    <dgm:pt modelId="{800C27F2-CE53-4BCA-8505-70883DD4B051}">
      <dgm:prSet/>
      <dgm:spPr/>
      <dgm:t>
        <a:bodyPr/>
        <a:lstStyle/>
        <a:p>
          <a:r>
            <a:rPr lang="en-US" dirty="0"/>
            <a:t>What are the required tasks of the project and why?</a:t>
          </a:r>
        </a:p>
      </dgm:t>
    </dgm:pt>
    <dgm:pt modelId="{77132F87-7396-44AC-B9C9-6C69C6AB4170}" type="parTrans" cxnId="{F7F2345B-16F4-4D95-9F4A-91808165DA8E}">
      <dgm:prSet/>
      <dgm:spPr/>
      <dgm:t>
        <a:bodyPr/>
        <a:lstStyle/>
        <a:p>
          <a:endParaRPr lang="en-US"/>
        </a:p>
      </dgm:t>
    </dgm:pt>
    <dgm:pt modelId="{08D911F5-C12B-4BC4-80E7-B642C5F69CFC}" type="sibTrans" cxnId="{F7F2345B-16F4-4D95-9F4A-91808165DA8E}">
      <dgm:prSet/>
      <dgm:spPr/>
      <dgm:t>
        <a:bodyPr/>
        <a:lstStyle/>
        <a:p>
          <a:endParaRPr lang="en-US"/>
        </a:p>
      </dgm:t>
    </dgm:pt>
    <dgm:pt modelId="{CB52D1B7-E8FC-4919-AFC0-A365DFCC8310}">
      <dgm:prSet/>
      <dgm:spPr/>
      <dgm:t>
        <a:bodyPr/>
        <a:lstStyle/>
        <a:p>
          <a:r>
            <a:rPr lang="en-US" b="1" u="sng" dirty="0"/>
            <a:t>Time allowed 15 minutes.</a:t>
          </a:r>
        </a:p>
      </dgm:t>
    </dgm:pt>
    <dgm:pt modelId="{685CEB90-03A7-41EE-88EF-932F322BA672}" type="parTrans" cxnId="{FB83B04A-B4BD-4B9F-BD78-0196047FA68D}">
      <dgm:prSet/>
      <dgm:spPr/>
      <dgm:t>
        <a:bodyPr/>
        <a:lstStyle/>
        <a:p>
          <a:endParaRPr lang="en-US"/>
        </a:p>
      </dgm:t>
    </dgm:pt>
    <dgm:pt modelId="{34171C1F-DB4B-4420-905B-97007C98FA5B}" type="sibTrans" cxnId="{FB83B04A-B4BD-4B9F-BD78-0196047FA68D}">
      <dgm:prSet/>
      <dgm:spPr/>
      <dgm:t>
        <a:bodyPr/>
        <a:lstStyle/>
        <a:p>
          <a:endParaRPr lang="en-US"/>
        </a:p>
      </dgm:t>
    </dgm:pt>
    <dgm:pt modelId="{532B03E3-1A3C-4DBF-9A3C-9E8395D45612}" type="pres">
      <dgm:prSet presAssocID="{2E3A685D-48A0-4FCE-8500-17F70E361C0C}" presName="root" presStyleCnt="0">
        <dgm:presLayoutVars>
          <dgm:dir/>
          <dgm:resizeHandles val="exact"/>
        </dgm:presLayoutVars>
      </dgm:prSet>
      <dgm:spPr/>
    </dgm:pt>
    <dgm:pt modelId="{588092C0-359D-4369-A438-1020B9F694E7}" type="pres">
      <dgm:prSet presAssocID="{F2B9187C-40DC-4FD0-8AD6-0B84A32ACD92}" presName="compNode" presStyleCnt="0"/>
      <dgm:spPr/>
    </dgm:pt>
    <dgm:pt modelId="{0D10C273-03F2-42E4-85A3-C15EEA21398C}" type="pres">
      <dgm:prSet presAssocID="{F2B9187C-40DC-4FD0-8AD6-0B84A32ACD92}" presName="bgRect" presStyleLbl="bgShp" presStyleIdx="0" presStyleCnt="5"/>
      <dgm:spPr/>
    </dgm:pt>
    <dgm:pt modelId="{F70D9DAE-26BE-4F4B-AB9E-2C55DA9AC11F}" type="pres">
      <dgm:prSet presAssocID="{F2B9187C-40DC-4FD0-8AD6-0B84A32ACD9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A92EF404-9877-459A-B735-7AD59E40A9CD}" type="pres">
      <dgm:prSet presAssocID="{F2B9187C-40DC-4FD0-8AD6-0B84A32ACD92}" presName="spaceRect" presStyleCnt="0"/>
      <dgm:spPr/>
    </dgm:pt>
    <dgm:pt modelId="{66FD7687-F19C-44BF-BE7F-E1E728B2C639}" type="pres">
      <dgm:prSet presAssocID="{F2B9187C-40DC-4FD0-8AD6-0B84A32ACD92}" presName="parTx" presStyleLbl="revTx" presStyleIdx="0" presStyleCnt="5">
        <dgm:presLayoutVars>
          <dgm:chMax val="0"/>
          <dgm:chPref val="0"/>
        </dgm:presLayoutVars>
      </dgm:prSet>
      <dgm:spPr/>
    </dgm:pt>
    <dgm:pt modelId="{6062A310-31FF-46C8-9024-084FC5CC5607}" type="pres">
      <dgm:prSet presAssocID="{43E52C6D-63E9-4E29-82F4-EDFC328D0160}" presName="sibTrans" presStyleCnt="0"/>
      <dgm:spPr/>
    </dgm:pt>
    <dgm:pt modelId="{FE18124C-2203-474F-9829-713A99301115}" type="pres">
      <dgm:prSet presAssocID="{7CAE5A93-8E53-4E3D-8A9A-0C4BC91A842D}" presName="compNode" presStyleCnt="0"/>
      <dgm:spPr/>
    </dgm:pt>
    <dgm:pt modelId="{5BF5C6F6-4DB6-48D2-A954-4B16BCC2DCFC}" type="pres">
      <dgm:prSet presAssocID="{7CAE5A93-8E53-4E3D-8A9A-0C4BC91A842D}" presName="bgRect" presStyleLbl="bgShp" presStyleIdx="1" presStyleCnt="5"/>
      <dgm:spPr/>
    </dgm:pt>
    <dgm:pt modelId="{CB6E212C-974F-4FA5-8D2B-8357C10227BD}" type="pres">
      <dgm:prSet presAssocID="{7CAE5A93-8E53-4E3D-8A9A-0C4BC91A842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0D46ED89-8AE2-4411-A508-DAC35A987B15}" type="pres">
      <dgm:prSet presAssocID="{7CAE5A93-8E53-4E3D-8A9A-0C4BC91A842D}" presName="spaceRect" presStyleCnt="0"/>
      <dgm:spPr/>
    </dgm:pt>
    <dgm:pt modelId="{CCBCDC9E-04FE-4489-AADE-86BF3E61633C}" type="pres">
      <dgm:prSet presAssocID="{7CAE5A93-8E53-4E3D-8A9A-0C4BC91A842D}" presName="parTx" presStyleLbl="revTx" presStyleIdx="1" presStyleCnt="5">
        <dgm:presLayoutVars>
          <dgm:chMax val="0"/>
          <dgm:chPref val="0"/>
        </dgm:presLayoutVars>
      </dgm:prSet>
      <dgm:spPr/>
    </dgm:pt>
    <dgm:pt modelId="{6DA58B85-9CDB-41C2-B824-8E1E1DCEC40E}" type="pres">
      <dgm:prSet presAssocID="{7EFF11FA-1E89-4D3D-99DE-40D3BD3CA71C}" presName="sibTrans" presStyleCnt="0"/>
      <dgm:spPr/>
    </dgm:pt>
    <dgm:pt modelId="{7395679A-4318-4AC9-99CC-A425F73ED82A}" type="pres">
      <dgm:prSet presAssocID="{8B3C1071-797F-4F03-BF0C-FB0B665CC4C8}" presName="compNode" presStyleCnt="0"/>
      <dgm:spPr/>
    </dgm:pt>
    <dgm:pt modelId="{5D6A0F58-D22C-411F-A704-55FF95F62C01}" type="pres">
      <dgm:prSet presAssocID="{8B3C1071-797F-4F03-BF0C-FB0B665CC4C8}" presName="bgRect" presStyleLbl="bgShp" presStyleIdx="2" presStyleCnt="5"/>
      <dgm:spPr/>
    </dgm:pt>
    <dgm:pt modelId="{CA923004-BA35-4A9D-A2B8-3B10B2CD0B8F}" type="pres">
      <dgm:prSet presAssocID="{8B3C1071-797F-4F03-BF0C-FB0B665CC4C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791C1020-C5F9-4250-B53B-CBED3837F612}" type="pres">
      <dgm:prSet presAssocID="{8B3C1071-797F-4F03-BF0C-FB0B665CC4C8}" presName="spaceRect" presStyleCnt="0"/>
      <dgm:spPr/>
    </dgm:pt>
    <dgm:pt modelId="{729EAF59-1B54-49F7-88F3-0304B5230735}" type="pres">
      <dgm:prSet presAssocID="{8B3C1071-797F-4F03-BF0C-FB0B665CC4C8}" presName="parTx" presStyleLbl="revTx" presStyleIdx="2" presStyleCnt="5">
        <dgm:presLayoutVars>
          <dgm:chMax val="0"/>
          <dgm:chPref val="0"/>
        </dgm:presLayoutVars>
      </dgm:prSet>
      <dgm:spPr/>
    </dgm:pt>
    <dgm:pt modelId="{B42BBC99-90C0-444B-B21C-109FC790649E}" type="pres">
      <dgm:prSet presAssocID="{9AFFC4C0-A0B1-4A0D-9D88-F9402EC677F3}" presName="sibTrans" presStyleCnt="0"/>
      <dgm:spPr/>
    </dgm:pt>
    <dgm:pt modelId="{68908FC7-3B82-46F9-9C4A-6358CEEB9F29}" type="pres">
      <dgm:prSet presAssocID="{800C27F2-CE53-4BCA-8505-70883DD4B051}" presName="compNode" presStyleCnt="0"/>
      <dgm:spPr/>
    </dgm:pt>
    <dgm:pt modelId="{79B349F4-0AC5-45F3-A97F-F36B7A66DEC4}" type="pres">
      <dgm:prSet presAssocID="{800C27F2-CE53-4BCA-8505-70883DD4B051}" presName="bgRect" presStyleLbl="bgShp" presStyleIdx="3" presStyleCnt="5"/>
      <dgm:spPr/>
    </dgm:pt>
    <dgm:pt modelId="{B071323C-03BE-46A6-9D13-D1EBBC483C53}" type="pres">
      <dgm:prSet presAssocID="{800C27F2-CE53-4BCA-8505-70883DD4B05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D4C4A021-2E8C-4BD2-9F43-1DE112AD8F1D}" type="pres">
      <dgm:prSet presAssocID="{800C27F2-CE53-4BCA-8505-70883DD4B051}" presName="spaceRect" presStyleCnt="0"/>
      <dgm:spPr/>
    </dgm:pt>
    <dgm:pt modelId="{AF55A242-F603-4A16-A9E8-E8E4A9FDA44D}" type="pres">
      <dgm:prSet presAssocID="{800C27F2-CE53-4BCA-8505-70883DD4B051}" presName="parTx" presStyleLbl="revTx" presStyleIdx="3" presStyleCnt="5">
        <dgm:presLayoutVars>
          <dgm:chMax val="0"/>
          <dgm:chPref val="0"/>
        </dgm:presLayoutVars>
      </dgm:prSet>
      <dgm:spPr/>
    </dgm:pt>
    <dgm:pt modelId="{D1EE8DF4-2DDF-402A-9D50-E34731306E9B}" type="pres">
      <dgm:prSet presAssocID="{08D911F5-C12B-4BC4-80E7-B642C5F69CFC}" presName="sibTrans" presStyleCnt="0"/>
      <dgm:spPr/>
    </dgm:pt>
    <dgm:pt modelId="{71C3B402-8BC3-42CB-815A-5EF6AF15FAF4}" type="pres">
      <dgm:prSet presAssocID="{CB52D1B7-E8FC-4919-AFC0-A365DFCC8310}" presName="compNode" presStyleCnt="0"/>
      <dgm:spPr/>
    </dgm:pt>
    <dgm:pt modelId="{34AE7BF2-E810-451B-B1C5-217C2C5D8934}" type="pres">
      <dgm:prSet presAssocID="{CB52D1B7-E8FC-4919-AFC0-A365DFCC8310}" presName="bgRect" presStyleLbl="bgShp" presStyleIdx="4" presStyleCnt="5"/>
      <dgm:spPr/>
    </dgm:pt>
    <dgm:pt modelId="{ABF7061A-5909-455C-AF71-B593314EF72A}" type="pres">
      <dgm:prSet presAssocID="{CB52D1B7-E8FC-4919-AFC0-A365DFCC831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DE05AA00-CDDC-4C31-A113-5E279FF5B6A1}" type="pres">
      <dgm:prSet presAssocID="{CB52D1B7-E8FC-4919-AFC0-A365DFCC8310}" presName="spaceRect" presStyleCnt="0"/>
      <dgm:spPr/>
    </dgm:pt>
    <dgm:pt modelId="{B42D3184-CA81-4CFD-B13B-79C196EDBC15}" type="pres">
      <dgm:prSet presAssocID="{CB52D1B7-E8FC-4919-AFC0-A365DFCC8310}" presName="parTx" presStyleLbl="revTx" presStyleIdx="4" presStyleCnt="5">
        <dgm:presLayoutVars>
          <dgm:chMax val="0"/>
          <dgm:chPref val="0"/>
        </dgm:presLayoutVars>
      </dgm:prSet>
      <dgm:spPr/>
    </dgm:pt>
  </dgm:ptLst>
  <dgm:cxnLst>
    <dgm:cxn modelId="{ADFAEF2C-7846-49E1-88F5-44EEB698DDEE}" type="presOf" srcId="{CB52D1B7-E8FC-4919-AFC0-A365DFCC8310}" destId="{B42D3184-CA81-4CFD-B13B-79C196EDBC15}" srcOrd="0" destOrd="0" presId="urn:microsoft.com/office/officeart/2018/2/layout/IconVerticalSolidList"/>
    <dgm:cxn modelId="{F7F2345B-16F4-4D95-9F4A-91808165DA8E}" srcId="{2E3A685D-48A0-4FCE-8500-17F70E361C0C}" destId="{800C27F2-CE53-4BCA-8505-70883DD4B051}" srcOrd="3" destOrd="0" parTransId="{77132F87-7396-44AC-B9C9-6C69C6AB4170}" sibTransId="{08D911F5-C12B-4BC4-80E7-B642C5F69CFC}"/>
    <dgm:cxn modelId="{E95B9966-2B90-4AC5-92B3-6F37B2D8ED38}" type="presOf" srcId="{F2B9187C-40DC-4FD0-8AD6-0B84A32ACD92}" destId="{66FD7687-F19C-44BF-BE7F-E1E728B2C639}" srcOrd="0" destOrd="0" presId="urn:microsoft.com/office/officeart/2018/2/layout/IconVerticalSolidList"/>
    <dgm:cxn modelId="{FFF4BD47-C7D7-4ED9-B05F-14865974601D}" type="presOf" srcId="{8B3C1071-797F-4F03-BF0C-FB0B665CC4C8}" destId="{729EAF59-1B54-49F7-88F3-0304B5230735}" srcOrd="0" destOrd="0" presId="urn:microsoft.com/office/officeart/2018/2/layout/IconVerticalSolidList"/>
    <dgm:cxn modelId="{FB83B04A-B4BD-4B9F-BD78-0196047FA68D}" srcId="{2E3A685D-48A0-4FCE-8500-17F70E361C0C}" destId="{CB52D1B7-E8FC-4919-AFC0-A365DFCC8310}" srcOrd="4" destOrd="0" parTransId="{685CEB90-03A7-41EE-88EF-932F322BA672}" sibTransId="{34171C1F-DB4B-4420-905B-97007C98FA5B}"/>
    <dgm:cxn modelId="{F7E85179-C294-40EA-8314-FF02E7F0ECCD}" type="presOf" srcId="{800C27F2-CE53-4BCA-8505-70883DD4B051}" destId="{AF55A242-F603-4A16-A9E8-E8E4A9FDA44D}" srcOrd="0" destOrd="0" presId="urn:microsoft.com/office/officeart/2018/2/layout/IconVerticalSolidList"/>
    <dgm:cxn modelId="{799FE084-2FE3-4A26-8ECE-481A61C423AD}" srcId="{2E3A685D-48A0-4FCE-8500-17F70E361C0C}" destId="{F2B9187C-40DC-4FD0-8AD6-0B84A32ACD92}" srcOrd="0" destOrd="0" parTransId="{D71065CE-B61A-4965-B621-C113A01BBA4B}" sibTransId="{43E52C6D-63E9-4E29-82F4-EDFC328D0160}"/>
    <dgm:cxn modelId="{6823D38D-9CE5-4C7E-8772-4FFCCC3A1391}" type="presOf" srcId="{2E3A685D-48A0-4FCE-8500-17F70E361C0C}" destId="{532B03E3-1A3C-4DBF-9A3C-9E8395D45612}" srcOrd="0" destOrd="0" presId="urn:microsoft.com/office/officeart/2018/2/layout/IconVerticalSolidList"/>
    <dgm:cxn modelId="{6B2C2FAD-A1FB-47ED-8648-CA42F180AEDF}" type="presOf" srcId="{7CAE5A93-8E53-4E3D-8A9A-0C4BC91A842D}" destId="{CCBCDC9E-04FE-4489-AADE-86BF3E61633C}" srcOrd="0" destOrd="0" presId="urn:microsoft.com/office/officeart/2018/2/layout/IconVerticalSolidList"/>
    <dgm:cxn modelId="{A1DAAEC1-D4E7-44D6-BCA3-3B36F2BE0E30}" srcId="{2E3A685D-48A0-4FCE-8500-17F70E361C0C}" destId="{7CAE5A93-8E53-4E3D-8A9A-0C4BC91A842D}" srcOrd="1" destOrd="0" parTransId="{E3DC245A-DA27-4EB0-92DF-EBC734B96844}" sibTransId="{7EFF11FA-1E89-4D3D-99DE-40D3BD3CA71C}"/>
    <dgm:cxn modelId="{248BD5D1-D8F4-4D6C-83AC-CE4514ADD3E8}" srcId="{2E3A685D-48A0-4FCE-8500-17F70E361C0C}" destId="{8B3C1071-797F-4F03-BF0C-FB0B665CC4C8}" srcOrd="2" destOrd="0" parTransId="{2D5EBC99-CAC1-4A36-95E4-0378EB68EAF5}" sibTransId="{9AFFC4C0-A0B1-4A0D-9D88-F9402EC677F3}"/>
    <dgm:cxn modelId="{FB6AA951-BF50-40AE-BF77-7DB69D6EFD04}" type="presParOf" srcId="{532B03E3-1A3C-4DBF-9A3C-9E8395D45612}" destId="{588092C0-359D-4369-A438-1020B9F694E7}" srcOrd="0" destOrd="0" presId="urn:microsoft.com/office/officeart/2018/2/layout/IconVerticalSolidList"/>
    <dgm:cxn modelId="{F75B1A4D-1577-4A0F-BD85-B9969401D3E9}" type="presParOf" srcId="{588092C0-359D-4369-A438-1020B9F694E7}" destId="{0D10C273-03F2-42E4-85A3-C15EEA21398C}" srcOrd="0" destOrd="0" presId="urn:microsoft.com/office/officeart/2018/2/layout/IconVerticalSolidList"/>
    <dgm:cxn modelId="{33C8DE5F-1DF5-47A2-8809-1AF4340025AB}" type="presParOf" srcId="{588092C0-359D-4369-A438-1020B9F694E7}" destId="{F70D9DAE-26BE-4F4B-AB9E-2C55DA9AC11F}" srcOrd="1" destOrd="0" presId="urn:microsoft.com/office/officeart/2018/2/layout/IconVerticalSolidList"/>
    <dgm:cxn modelId="{58BE1B8A-FCE3-48BF-AA84-9A4322573261}" type="presParOf" srcId="{588092C0-359D-4369-A438-1020B9F694E7}" destId="{A92EF404-9877-459A-B735-7AD59E40A9CD}" srcOrd="2" destOrd="0" presId="urn:microsoft.com/office/officeart/2018/2/layout/IconVerticalSolidList"/>
    <dgm:cxn modelId="{8FDED578-A4B3-4CB8-8C1E-650538DB1618}" type="presParOf" srcId="{588092C0-359D-4369-A438-1020B9F694E7}" destId="{66FD7687-F19C-44BF-BE7F-E1E728B2C639}" srcOrd="3" destOrd="0" presId="urn:microsoft.com/office/officeart/2018/2/layout/IconVerticalSolidList"/>
    <dgm:cxn modelId="{D2C14632-7779-4042-BB6E-DE164A09A001}" type="presParOf" srcId="{532B03E3-1A3C-4DBF-9A3C-9E8395D45612}" destId="{6062A310-31FF-46C8-9024-084FC5CC5607}" srcOrd="1" destOrd="0" presId="urn:microsoft.com/office/officeart/2018/2/layout/IconVerticalSolidList"/>
    <dgm:cxn modelId="{89C44976-9AF0-4BEB-A85C-03D639EE4F7C}" type="presParOf" srcId="{532B03E3-1A3C-4DBF-9A3C-9E8395D45612}" destId="{FE18124C-2203-474F-9829-713A99301115}" srcOrd="2" destOrd="0" presId="urn:microsoft.com/office/officeart/2018/2/layout/IconVerticalSolidList"/>
    <dgm:cxn modelId="{AA86EF37-C132-4194-A620-ED47A7BA6451}" type="presParOf" srcId="{FE18124C-2203-474F-9829-713A99301115}" destId="{5BF5C6F6-4DB6-48D2-A954-4B16BCC2DCFC}" srcOrd="0" destOrd="0" presId="urn:microsoft.com/office/officeart/2018/2/layout/IconVerticalSolidList"/>
    <dgm:cxn modelId="{ED65FAEF-D560-41A3-B530-E20E4B933777}" type="presParOf" srcId="{FE18124C-2203-474F-9829-713A99301115}" destId="{CB6E212C-974F-4FA5-8D2B-8357C10227BD}" srcOrd="1" destOrd="0" presId="urn:microsoft.com/office/officeart/2018/2/layout/IconVerticalSolidList"/>
    <dgm:cxn modelId="{B8D7CE26-A5D8-4132-82B7-8F410FA04235}" type="presParOf" srcId="{FE18124C-2203-474F-9829-713A99301115}" destId="{0D46ED89-8AE2-4411-A508-DAC35A987B15}" srcOrd="2" destOrd="0" presId="urn:microsoft.com/office/officeart/2018/2/layout/IconVerticalSolidList"/>
    <dgm:cxn modelId="{199CBECE-EC45-4375-A781-50B4A31B03EF}" type="presParOf" srcId="{FE18124C-2203-474F-9829-713A99301115}" destId="{CCBCDC9E-04FE-4489-AADE-86BF3E61633C}" srcOrd="3" destOrd="0" presId="urn:microsoft.com/office/officeart/2018/2/layout/IconVerticalSolidList"/>
    <dgm:cxn modelId="{DF60AFF6-CC73-4FB9-B7FE-3E1F2BE47047}" type="presParOf" srcId="{532B03E3-1A3C-4DBF-9A3C-9E8395D45612}" destId="{6DA58B85-9CDB-41C2-B824-8E1E1DCEC40E}" srcOrd="3" destOrd="0" presId="urn:microsoft.com/office/officeart/2018/2/layout/IconVerticalSolidList"/>
    <dgm:cxn modelId="{CE0B417A-CD01-410D-A81C-D9D72366B904}" type="presParOf" srcId="{532B03E3-1A3C-4DBF-9A3C-9E8395D45612}" destId="{7395679A-4318-4AC9-99CC-A425F73ED82A}" srcOrd="4" destOrd="0" presId="urn:microsoft.com/office/officeart/2018/2/layout/IconVerticalSolidList"/>
    <dgm:cxn modelId="{E30D8481-CBB7-4064-A0D9-0DA97CC1633B}" type="presParOf" srcId="{7395679A-4318-4AC9-99CC-A425F73ED82A}" destId="{5D6A0F58-D22C-411F-A704-55FF95F62C01}" srcOrd="0" destOrd="0" presId="urn:microsoft.com/office/officeart/2018/2/layout/IconVerticalSolidList"/>
    <dgm:cxn modelId="{66BACDF8-7523-4870-ABEE-7DED7C0AF8DF}" type="presParOf" srcId="{7395679A-4318-4AC9-99CC-A425F73ED82A}" destId="{CA923004-BA35-4A9D-A2B8-3B10B2CD0B8F}" srcOrd="1" destOrd="0" presId="urn:microsoft.com/office/officeart/2018/2/layout/IconVerticalSolidList"/>
    <dgm:cxn modelId="{D12FFC22-1D9E-4494-B56A-F53B128330FC}" type="presParOf" srcId="{7395679A-4318-4AC9-99CC-A425F73ED82A}" destId="{791C1020-C5F9-4250-B53B-CBED3837F612}" srcOrd="2" destOrd="0" presId="urn:microsoft.com/office/officeart/2018/2/layout/IconVerticalSolidList"/>
    <dgm:cxn modelId="{9FEB351A-E3FE-4BB8-A97D-0C861CD5B88A}" type="presParOf" srcId="{7395679A-4318-4AC9-99CC-A425F73ED82A}" destId="{729EAF59-1B54-49F7-88F3-0304B5230735}" srcOrd="3" destOrd="0" presId="urn:microsoft.com/office/officeart/2018/2/layout/IconVerticalSolidList"/>
    <dgm:cxn modelId="{F25DB7B2-CEF8-400F-92CC-3E3720632C55}" type="presParOf" srcId="{532B03E3-1A3C-4DBF-9A3C-9E8395D45612}" destId="{B42BBC99-90C0-444B-B21C-109FC790649E}" srcOrd="5" destOrd="0" presId="urn:microsoft.com/office/officeart/2018/2/layout/IconVerticalSolidList"/>
    <dgm:cxn modelId="{4BC3C75F-95E7-4497-9847-CBE0E00AE25A}" type="presParOf" srcId="{532B03E3-1A3C-4DBF-9A3C-9E8395D45612}" destId="{68908FC7-3B82-46F9-9C4A-6358CEEB9F29}" srcOrd="6" destOrd="0" presId="urn:microsoft.com/office/officeart/2018/2/layout/IconVerticalSolidList"/>
    <dgm:cxn modelId="{FCCBF6EF-332E-408B-AD25-6483A926CF1E}" type="presParOf" srcId="{68908FC7-3B82-46F9-9C4A-6358CEEB9F29}" destId="{79B349F4-0AC5-45F3-A97F-F36B7A66DEC4}" srcOrd="0" destOrd="0" presId="urn:microsoft.com/office/officeart/2018/2/layout/IconVerticalSolidList"/>
    <dgm:cxn modelId="{B00E0342-BF2F-4152-912D-2CDF0DC5CFB4}" type="presParOf" srcId="{68908FC7-3B82-46F9-9C4A-6358CEEB9F29}" destId="{B071323C-03BE-46A6-9D13-D1EBBC483C53}" srcOrd="1" destOrd="0" presId="urn:microsoft.com/office/officeart/2018/2/layout/IconVerticalSolidList"/>
    <dgm:cxn modelId="{7373575B-9107-4425-94A1-77B0C3E6F5C1}" type="presParOf" srcId="{68908FC7-3B82-46F9-9C4A-6358CEEB9F29}" destId="{D4C4A021-2E8C-4BD2-9F43-1DE112AD8F1D}" srcOrd="2" destOrd="0" presId="urn:microsoft.com/office/officeart/2018/2/layout/IconVerticalSolidList"/>
    <dgm:cxn modelId="{6B01A99B-75B0-40A2-AF4C-59BC922F3714}" type="presParOf" srcId="{68908FC7-3B82-46F9-9C4A-6358CEEB9F29}" destId="{AF55A242-F603-4A16-A9E8-E8E4A9FDA44D}" srcOrd="3" destOrd="0" presId="urn:microsoft.com/office/officeart/2018/2/layout/IconVerticalSolidList"/>
    <dgm:cxn modelId="{54180CAA-C5B4-4072-9D1E-588C42E96F26}" type="presParOf" srcId="{532B03E3-1A3C-4DBF-9A3C-9E8395D45612}" destId="{D1EE8DF4-2DDF-402A-9D50-E34731306E9B}" srcOrd="7" destOrd="0" presId="urn:microsoft.com/office/officeart/2018/2/layout/IconVerticalSolidList"/>
    <dgm:cxn modelId="{D74276A7-DE4F-45CD-8B53-36B56B3F3C08}" type="presParOf" srcId="{532B03E3-1A3C-4DBF-9A3C-9E8395D45612}" destId="{71C3B402-8BC3-42CB-815A-5EF6AF15FAF4}" srcOrd="8" destOrd="0" presId="urn:microsoft.com/office/officeart/2018/2/layout/IconVerticalSolidList"/>
    <dgm:cxn modelId="{B6A7CF83-8E58-4535-9BBA-EBD780D523E5}" type="presParOf" srcId="{71C3B402-8BC3-42CB-815A-5EF6AF15FAF4}" destId="{34AE7BF2-E810-451B-B1C5-217C2C5D8934}" srcOrd="0" destOrd="0" presId="urn:microsoft.com/office/officeart/2018/2/layout/IconVerticalSolidList"/>
    <dgm:cxn modelId="{129E2D20-5EB8-49C6-BA96-7DC80D19B648}" type="presParOf" srcId="{71C3B402-8BC3-42CB-815A-5EF6AF15FAF4}" destId="{ABF7061A-5909-455C-AF71-B593314EF72A}" srcOrd="1" destOrd="0" presId="urn:microsoft.com/office/officeart/2018/2/layout/IconVerticalSolidList"/>
    <dgm:cxn modelId="{CF9DD61B-8BF8-4339-86B9-3C8CA76BC152}" type="presParOf" srcId="{71C3B402-8BC3-42CB-815A-5EF6AF15FAF4}" destId="{DE05AA00-CDDC-4C31-A113-5E279FF5B6A1}" srcOrd="2" destOrd="0" presId="urn:microsoft.com/office/officeart/2018/2/layout/IconVerticalSolidList"/>
    <dgm:cxn modelId="{B33769CC-DAFA-49FE-95F3-FD3F0E81F0AF}" type="presParOf" srcId="{71C3B402-8BC3-42CB-815A-5EF6AF15FAF4}" destId="{B42D3184-CA81-4CFD-B13B-79C196EDBC1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005A561-DD76-4804-BBB0-F1E8946E4113}"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D736CAC1-74A6-4BF8-885B-511BFF4B8611}">
      <dgm:prSet/>
      <dgm:spPr/>
      <dgm:t>
        <a:bodyPr/>
        <a:lstStyle/>
        <a:p>
          <a:r>
            <a:rPr lang="en-GB" dirty="0"/>
            <a:t>This involves:</a:t>
          </a:r>
          <a:endParaRPr lang="en-US" dirty="0"/>
        </a:p>
      </dgm:t>
    </dgm:pt>
    <dgm:pt modelId="{6226D526-BC40-428E-A0A8-B735D1596954}" type="parTrans" cxnId="{6E752B9A-ECFD-4E42-B052-E855EE77FD76}">
      <dgm:prSet/>
      <dgm:spPr/>
      <dgm:t>
        <a:bodyPr/>
        <a:lstStyle/>
        <a:p>
          <a:endParaRPr lang="en-US"/>
        </a:p>
      </dgm:t>
    </dgm:pt>
    <dgm:pt modelId="{140ABF66-D177-49F9-BDBD-7CD0BFDE738C}" type="sibTrans" cxnId="{6E752B9A-ECFD-4E42-B052-E855EE77FD76}">
      <dgm:prSet/>
      <dgm:spPr/>
      <dgm:t>
        <a:bodyPr/>
        <a:lstStyle/>
        <a:p>
          <a:endParaRPr lang="en-US"/>
        </a:p>
      </dgm:t>
    </dgm:pt>
    <dgm:pt modelId="{67E8F94E-53C5-49A5-A191-7D1EB7CC0EF9}">
      <dgm:prSet/>
      <dgm:spPr/>
      <dgm:t>
        <a:bodyPr/>
        <a:lstStyle/>
        <a:p>
          <a:r>
            <a:rPr lang="en-GB" b="1" i="1" dirty="0"/>
            <a:t>Planning project activities </a:t>
          </a:r>
          <a:r>
            <a:rPr lang="en-GB" dirty="0"/>
            <a:t>- working out what to do.</a:t>
          </a:r>
          <a:endParaRPr lang="en-US" dirty="0"/>
        </a:p>
      </dgm:t>
    </dgm:pt>
    <dgm:pt modelId="{90E3F507-7439-40D4-B976-3729CCD364AE}" type="parTrans" cxnId="{02E99E74-A725-4025-922E-9FA291CFCAEF}">
      <dgm:prSet/>
      <dgm:spPr/>
      <dgm:t>
        <a:bodyPr/>
        <a:lstStyle/>
        <a:p>
          <a:endParaRPr lang="en-US"/>
        </a:p>
      </dgm:t>
    </dgm:pt>
    <dgm:pt modelId="{ABFA8809-5136-4CCB-8D22-DF14DBB5FEFF}" type="sibTrans" cxnId="{02E99E74-A725-4025-922E-9FA291CFCAEF}">
      <dgm:prSet/>
      <dgm:spPr/>
      <dgm:t>
        <a:bodyPr/>
        <a:lstStyle/>
        <a:p>
          <a:endParaRPr lang="en-US"/>
        </a:p>
      </dgm:t>
    </dgm:pt>
    <dgm:pt modelId="{C20DF64B-AA2F-4664-BADF-84C9CA306F34}">
      <dgm:prSet/>
      <dgm:spPr/>
      <dgm:t>
        <a:bodyPr/>
        <a:lstStyle/>
        <a:p>
          <a:r>
            <a:rPr lang="en-GB" b="1" i="1" dirty="0"/>
            <a:t>Organising project activities </a:t>
          </a:r>
          <a:r>
            <a:rPr lang="en-GB" dirty="0"/>
            <a:t>- working out who does what.</a:t>
          </a:r>
          <a:endParaRPr lang="en-US" dirty="0"/>
        </a:p>
      </dgm:t>
    </dgm:pt>
    <dgm:pt modelId="{81517A8A-D1B6-418A-8EE7-1BF5C7A1E09E}" type="parTrans" cxnId="{46C18045-75E8-4344-A07D-773731C10B0A}">
      <dgm:prSet/>
      <dgm:spPr/>
      <dgm:t>
        <a:bodyPr/>
        <a:lstStyle/>
        <a:p>
          <a:endParaRPr lang="en-US"/>
        </a:p>
      </dgm:t>
    </dgm:pt>
    <dgm:pt modelId="{4654571B-D7FC-4FFA-A0D8-F8C4CE783A67}" type="sibTrans" cxnId="{46C18045-75E8-4344-A07D-773731C10B0A}">
      <dgm:prSet/>
      <dgm:spPr/>
      <dgm:t>
        <a:bodyPr/>
        <a:lstStyle/>
        <a:p>
          <a:endParaRPr lang="en-US"/>
        </a:p>
      </dgm:t>
    </dgm:pt>
    <dgm:pt modelId="{F36F054D-91CE-47FC-8197-2C862074CC30}">
      <dgm:prSet/>
      <dgm:spPr/>
      <dgm:t>
        <a:bodyPr/>
        <a:lstStyle/>
        <a:p>
          <a:r>
            <a:rPr lang="en-GB" b="1" i="1" dirty="0"/>
            <a:t>Controlling project activities </a:t>
          </a:r>
          <a:r>
            <a:rPr lang="en-GB" dirty="0"/>
            <a:t>- making sure things happen.</a:t>
          </a:r>
          <a:endParaRPr lang="en-US" dirty="0"/>
        </a:p>
      </dgm:t>
    </dgm:pt>
    <dgm:pt modelId="{1FE75966-DECE-4C23-A7ED-66E07130112A}" type="parTrans" cxnId="{7FA58036-F08C-4E79-9476-1693A0A2ACCC}">
      <dgm:prSet/>
      <dgm:spPr/>
      <dgm:t>
        <a:bodyPr/>
        <a:lstStyle/>
        <a:p>
          <a:endParaRPr lang="en-US"/>
        </a:p>
      </dgm:t>
    </dgm:pt>
    <dgm:pt modelId="{BC153446-E8AB-4BB7-B6C6-1E0F92FA2886}" type="sibTrans" cxnId="{7FA58036-F08C-4E79-9476-1693A0A2ACCC}">
      <dgm:prSet/>
      <dgm:spPr/>
      <dgm:t>
        <a:bodyPr/>
        <a:lstStyle/>
        <a:p>
          <a:endParaRPr lang="en-US"/>
        </a:p>
      </dgm:t>
    </dgm:pt>
    <dgm:pt modelId="{0DFFF1E4-F265-42FE-A740-B628BF258D50}">
      <dgm:prSet/>
      <dgm:spPr/>
      <dgm:t>
        <a:bodyPr/>
        <a:lstStyle/>
        <a:p>
          <a:r>
            <a:rPr lang="en-GB" dirty="0"/>
            <a:t>People who do this are called </a:t>
          </a:r>
          <a:r>
            <a:rPr lang="en-GB" b="1" i="1" dirty="0"/>
            <a:t>Project Managers.</a:t>
          </a:r>
          <a:endParaRPr lang="en-US" b="1" i="1" dirty="0"/>
        </a:p>
      </dgm:t>
    </dgm:pt>
    <dgm:pt modelId="{F184ACF2-FAA6-4F84-9170-EC3CD8924B4E}" type="parTrans" cxnId="{F09F9F89-A29D-4887-A826-65B1AF09F195}">
      <dgm:prSet/>
      <dgm:spPr/>
      <dgm:t>
        <a:bodyPr/>
        <a:lstStyle/>
        <a:p>
          <a:endParaRPr lang="en-US"/>
        </a:p>
      </dgm:t>
    </dgm:pt>
    <dgm:pt modelId="{4095A819-985F-45A9-B55A-87C89A6F9E05}" type="sibTrans" cxnId="{F09F9F89-A29D-4887-A826-65B1AF09F195}">
      <dgm:prSet/>
      <dgm:spPr/>
      <dgm:t>
        <a:bodyPr/>
        <a:lstStyle/>
        <a:p>
          <a:endParaRPr lang="en-US"/>
        </a:p>
      </dgm:t>
    </dgm:pt>
    <dgm:pt modelId="{2A37E371-7A03-4D35-B381-246931D50C1B}" type="pres">
      <dgm:prSet presAssocID="{8005A561-DD76-4804-BBB0-F1E8946E4113}" presName="root" presStyleCnt="0">
        <dgm:presLayoutVars>
          <dgm:dir/>
          <dgm:resizeHandles val="exact"/>
        </dgm:presLayoutVars>
      </dgm:prSet>
      <dgm:spPr/>
    </dgm:pt>
    <dgm:pt modelId="{34C8ECAA-BA82-4B19-9690-CC62618A56D8}" type="pres">
      <dgm:prSet presAssocID="{D736CAC1-74A6-4BF8-885B-511BFF4B8611}" presName="compNode" presStyleCnt="0"/>
      <dgm:spPr/>
    </dgm:pt>
    <dgm:pt modelId="{DEE3B26D-ABE4-442E-A7DF-D046FD019A7B}" type="pres">
      <dgm:prSet presAssocID="{D736CAC1-74A6-4BF8-885B-511BFF4B8611}" presName="bgRect" presStyleLbl="bgShp" presStyleIdx="0" presStyleCnt="5"/>
      <dgm:spPr/>
    </dgm:pt>
    <dgm:pt modelId="{4A1D5DB4-84EE-4A3B-8F6A-17A3389E161E}" type="pres">
      <dgm:prSet presAssocID="{D736CAC1-74A6-4BF8-885B-511BFF4B861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B28D9FE8-E407-4DF5-8A9A-F00344479677}" type="pres">
      <dgm:prSet presAssocID="{D736CAC1-74A6-4BF8-885B-511BFF4B8611}" presName="spaceRect" presStyleCnt="0"/>
      <dgm:spPr/>
    </dgm:pt>
    <dgm:pt modelId="{DB740CB6-5CE3-42B0-A034-168A99EF92D9}" type="pres">
      <dgm:prSet presAssocID="{D736CAC1-74A6-4BF8-885B-511BFF4B8611}" presName="parTx" presStyleLbl="revTx" presStyleIdx="0" presStyleCnt="5">
        <dgm:presLayoutVars>
          <dgm:chMax val="0"/>
          <dgm:chPref val="0"/>
        </dgm:presLayoutVars>
      </dgm:prSet>
      <dgm:spPr/>
    </dgm:pt>
    <dgm:pt modelId="{A6881E68-DE8B-4A94-B273-DC0D4D26D5A9}" type="pres">
      <dgm:prSet presAssocID="{140ABF66-D177-49F9-BDBD-7CD0BFDE738C}" presName="sibTrans" presStyleCnt="0"/>
      <dgm:spPr/>
    </dgm:pt>
    <dgm:pt modelId="{F19B655B-640C-4364-A2AB-B7EB7B14272E}" type="pres">
      <dgm:prSet presAssocID="{67E8F94E-53C5-49A5-A191-7D1EB7CC0EF9}" presName="compNode" presStyleCnt="0"/>
      <dgm:spPr/>
    </dgm:pt>
    <dgm:pt modelId="{B4735B4C-E23C-4C46-878D-02570D5D5C19}" type="pres">
      <dgm:prSet presAssocID="{67E8F94E-53C5-49A5-A191-7D1EB7CC0EF9}" presName="bgRect" presStyleLbl="bgShp" presStyleIdx="1" presStyleCnt="5"/>
      <dgm:spPr/>
    </dgm:pt>
    <dgm:pt modelId="{93BE2C31-7EB6-4DB3-8D42-2248CCFB8E0A}" type="pres">
      <dgm:prSet presAssocID="{67E8F94E-53C5-49A5-A191-7D1EB7CC0EF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opwatch"/>
        </a:ext>
      </dgm:extLst>
    </dgm:pt>
    <dgm:pt modelId="{BD7F80D3-6D6D-4CD1-BC39-C78E69D7E05B}" type="pres">
      <dgm:prSet presAssocID="{67E8F94E-53C5-49A5-A191-7D1EB7CC0EF9}" presName="spaceRect" presStyleCnt="0"/>
      <dgm:spPr/>
    </dgm:pt>
    <dgm:pt modelId="{E3C712CB-2D2D-40F0-B998-D05CECFB927E}" type="pres">
      <dgm:prSet presAssocID="{67E8F94E-53C5-49A5-A191-7D1EB7CC0EF9}" presName="parTx" presStyleLbl="revTx" presStyleIdx="1" presStyleCnt="5">
        <dgm:presLayoutVars>
          <dgm:chMax val="0"/>
          <dgm:chPref val="0"/>
        </dgm:presLayoutVars>
      </dgm:prSet>
      <dgm:spPr/>
    </dgm:pt>
    <dgm:pt modelId="{B9A6815E-1A47-41BB-93A9-83F74DC992CB}" type="pres">
      <dgm:prSet presAssocID="{ABFA8809-5136-4CCB-8D22-DF14DBB5FEFF}" presName="sibTrans" presStyleCnt="0"/>
      <dgm:spPr/>
    </dgm:pt>
    <dgm:pt modelId="{5C8F93BC-3DA0-4687-B6C7-E35C2425635E}" type="pres">
      <dgm:prSet presAssocID="{C20DF64B-AA2F-4664-BADF-84C9CA306F34}" presName="compNode" presStyleCnt="0"/>
      <dgm:spPr/>
    </dgm:pt>
    <dgm:pt modelId="{0C4A90F8-B7AE-4CF1-9D40-666409D2CFCA}" type="pres">
      <dgm:prSet presAssocID="{C20DF64B-AA2F-4664-BADF-84C9CA306F34}" presName="bgRect" presStyleLbl="bgShp" presStyleIdx="2" presStyleCnt="5"/>
      <dgm:spPr/>
    </dgm:pt>
    <dgm:pt modelId="{94EE9008-54FD-433B-824E-7BFE2DAF3DF2}" type="pres">
      <dgm:prSet presAssocID="{C20DF64B-AA2F-4664-BADF-84C9CA306F3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ey"/>
        </a:ext>
      </dgm:extLst>
    </dgm:pt>
    <dgm:pt modelId="{4BECD123-2632-4ADC-9387-EB3BF36B670A}" type="pres">
      <dgm:prSet presAssocID="{C20DF64B-AA2F-4664-BADF-84C9CA306F34}" presName="spaceRect" presStyleCnt="0"/>
      <dgm:spPr/>
    </dgm:pt>
    <dgm:pt modelId="{CA73CC19-3791-4321-ABCF-31F4090319F2}" type="pres">
      <dgm:prSet presAssocID="{C20DF64B-AA2F-4664-BADF-84C9CA306F34}" presName="parTx" presStyleLbl="revTx" presStyleIdx="2" presStyleCnt="5">
        <dgm:presLayoutVars>
          <dgm:chMax val="0"/>
          <dgm:chPref val="0"/>
        </dgm:presLayoutVars>
      </dgm:prSet>
      <dgm:spPr/>
    </dgm:pt>
    <dgm:pt modelId="{9CDD67DC-C287-488B-ADEF-76DEC5BA793F}" type="pres">
      <dgm:prSet presAssocID="{4654571B-D7FC-4FFA-A0D8-F8C4CE783A67}" presName="sibTrans" presStyleCnt="0"/>
      <dgm:spPr/>
    </dgm:pt>
    <dgm:pt modelId="{7576924F-97D7-4677-96AD-2CC8AE6B52D3}" type="pres">
      <dgm:prSet presAssocID="{F36F054D-91CE-47FC-8197-2C862074CC30}" presName="compNode" presStyleCnt="0"/>
      <dgm:spPr/>
    </dgm:pt>
    <dgm:pt modelId="{B48E6C9E-96DE-453E-8F29-C6CBD37F35C0}" type="pres">
      <dgm:prSet presAssocID="{F36F054D-91CE-47FC-8197-2C862074CC30}" presName="bgRect" presStyleLbl="bgShp" presStyleIdx="3" presStyleCnt="5"/>
      <dgm:spPr/>
    </dgm:pt>
    <dgm:pt modelId="{2E658D16-46CD-4C6A-8928-5BC9EA727C05}" type="pres">
      <dgm:prSet presAssocID="{F36F054D-91CE-47FC-8197-2C862074CC3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humbs Up Sign"/>
        </a:ext>
      </dgm:extLst>
    </dgm:pt>
    <dgm:pt modelId="{57621786-8BBB-4F2D-A998-97D3B22C4235}" type="pres">
      <dgm:prSet presAssocID="{F36F054D-91CE-47FC-8197-2C862074CC30}" presName="spaceRect" presStyleCnt="0"/>
      <dgm:spPr/>
    </dgm:pt>
    <dgm:pt modelId="{B261BC6C-4897-4864-867C-8ECE338EF183}" type="pres">
      <dgm:prSet presAssocID="{F36F054D-91CE-47FC-8197-2C862074CC30}" presName="parTx" presStyleLbl="revTx" presStyleIdx="3" presStyleCnt="5">
        <dgm:presLayoutVars>
          <dgm:chMax val="0"/>
          <dgm:chPref val="0"/>
        </dgm:presLayoutVars>
      </dgm:prSet>
      <dgm:spPr/>
    </dgm:pt>
    <dgm:pt modelId="{9F10A3B8-63E6-4892-8479-85BACB69FBE7}" type="pres">
      <dgm:prSet presAssocID="{BC153446-E8AB-4BB7-B6C6-1E0F92FA2886}" presName="sibTrans" presStyleCnt="0"/>
      <dgm:spPr/>
    </dgm:pt>
    <dgm:pt modelId="{7FB943AD-EA1E-4958-B23B-C9BBAA004326}" type="pres">
      <dgm:prSet presAssocID="{0DFFF1E4-F265-42FE-A740-B628BF258D50}" presName="compNode" presStyleCnt="0"/>
      <dgm:spPr/>
    </dgm:pt>
    <dgm:pt modelId="{71AA3BDF-EC78-46ED-9421-00C4641ACF5F}" type="pres">
      <dgm:prSet presAssocID="{0DFFF1E4-F265-42FE-A740-B628BF258D50}" presName="bgRect" presStyleLbl="bgShp" presStyleIdx="4" presStyleCnt="5"/>
      <dgm:spPr/>
    </dgm:pt>
    <dgm:pt modelId="{F86729AC-3E44-4EE2-AB71-530F5C96920A}" type="pres">
      <dgm:prSet presAssocID="{0DFFF1E4-F265-42FE-A740-B628BF258D5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arning"/>
        </a:ext>
      </dgm:extLst>
    </dgm:pt>
    <dgm:pt modelId="{C7D16513-8CF6-4C7A-9382-34C00133B990}" type="pres">
      <dgm:prSet presAssocID="{0DFFF1E4-F265-42FE-A740-B628BF258D50}" presName="spaceRect" presStyleCnt="0"/>
      <dgm:spPr/>
    </dgm:pt>
    <dgm:pt modelId="{B43F8938-B56C-4B02-989D-0D1CF93C7B8B}" type="pres">
      <dgm:prSet presAssocID="{0DFFF1E4-F265-42FE-A740-B628BF258D50}" presName="parTx" presStyleLbl="revTx" presStyleIdx="4" presStyleCnt="5">
        <dgm:presLayoutVars>
          <dgm:chMax val="0"/>
          <dgm:chPref val="0"/>
        </dgm:presLayoutVars>
      </dgm:prSet>
      <dgm:spPr/>
    </dgm:pt>
  </dgm:ptLst>
  <dgm:cxnLst>
    <dgm:cxn modelId="{7FA58036-F08C-4E79-9476-1693A0A2ACCC}" srcId="{8005A561-DD76-4804-BBB0-F1E8946E4113}" destId="{F36F054D-91CE-47FC-8197-2C862074CC30}" srcOrd="3" destOrd="0" parTransId="{1FE75966-DECE-4C23-A7ED-66E07130112A}" sibTransId="{BC153446-E8AB-4BB7-B6C6-1E0F92FA2886}"/>
    <dgm:cxn modelId="{E7A13B65-252B-436F-AA5B-049F704BD151}" type="presOf" srcId="{C20DF64B-AA2F-4664-BADF-84C9CA306F34}" destId="{CA73CC19-3791-4321-ABCF-31F4090319F2}" srcOrd="0" destOrd="0" presId="urn:microsoft.com/office/officeart/2018/2/layout/IconVerticalSolidList"/>
    <dgm:cxn modelId="{46C18045-75E8-4344-A07D-773731C10B0A}" srcId="{8005A561-DD76-4804-BBB0-F1E8946E4113}" destId="{C20DF64B-AA2F-4664-BADF-84C9CA306F34}" srcOrd="2" destOrd="0" parTransId="{81517A8A-D1B6-418A-8EE7-1BF5C7A1E09E}" sibTransId="{4654571B-D7FC-4FFA-A0D8-F8C4CE783A67}"/>
    <dgm:cxn modelId="{02E99E74-A725-4025-922E-9FA291CFCAEF}" srcId="{8005A561-DD76-4804-BBB0-F1E8946E4113}" destId="{67E8F94E-53C5-49A5-A191-7D1EB7CC0EF9}" srcOrd="1" destOrd="0" parTransId="{90E3F507-7439-40D4-B976-3729CCD364AE}" sibTransId="{ABFA8809-5136-4CCB-8D22-DF14DBB5FEFF}"/>
    <dgm:cxn modelId="{515DD354-17C0-410E-A5AA-2DED13C4F919}" type="presOf" srcId="{D736CAC1-74A6-4BF8-885B-511BFF4B8611}" destId="{DB740CB6-5CE3-42B0-A034-168A99EF92D9}" srcOrd="0" destOrd="0" presId="urn:microsoft.com/office/officeart/2018/2/layout/IconVerticalSolidList"/>
    <dgm:cxn modelId="{617CC976-DF2A-4B34-A5E3-6F67EF220F98}" type="presOf" srcId="{8005A561-DD76-4804-BBB0-F1E8946E4113}" destId="{2A37E371-7A03-4D35-B381-246931D50C1B}" srcOrd="0" destOrd="0" presId="urn:microsoft.com/office/officeart/2018/2/layout/IconVerticalSolidList"/>
    <dgm:cxn modelId="{4A453659-0C1B-4A90-BF4A-88905ED401DB}" type="presOf" srcId="{F36F054D-91CE-47FC-8197-2C862074CC30}" destId="{B261BC6C-4897-4864-867C-8ECE338EF183}" srcOrd="0" destOrd="0" presId="urn:microsoft.com/office/officeart/2018/2/layout/IconVerticalSolidList"/>
    <dgm:cxn modelId="{F09F9F89-A29D-4887-A826-65B1AF09F195}" srcId="{8005A561-DD76-4804-BBB0-F1E8946E4113}" destId="{0DFFF1E4-F265-42FE-A740-B628BF258D50}" srcOrd="4" destOrd="0" parTransId="{F184ACF2-FAA6-4F84-9170-EC3CD8924B4E}" sibTransId="{4095A819-985F-45A9-B55A-87C89A6F9E05}"/>
    <dgm:cxn modelId="{6E752B9A-ECFD-4E42-B052-E855EE77FD76}" srcId="{8005A561-DD76-4804-BBB0-F1E8946E4113}" destId="{D736CAC1-74A6-4BF8-885B-511BFF4B8611}" srcOrd="0" destOrd="0" parTransId="{6226D526-BC40-428E-A0A8-B735D1596954}" sibTransId="{140ABF66-D177-49F9-BDBD-7CD0BFDE738C}"/>
    <dgm:cxn modelId="{F2E537B8-C0AF-45B1-AB56-E74EDF196EFD}" type="presOf" srcId="{67E8F94E-53C5-49A5-A191-7D1EB7CC0EF9}" destId="{E3C712CB-2D2D-40F0-B998-D05CECFB927E}" srcOrd="0" destOrd="0" presId="urn:microsoft.com/office/officeart/2018/2/layout/IconVerticalSolidList"/>
    <dgm:cxn modelId="{5FA76FFF-9E68-4A95-8423-C87150DD59DD}" type="presOf" srcId="{0DFFF1E4-F265-42FE-A740-B628BF258D50}" destId="{B43F8938-B56C-4B02-989D-0D1CF93C7B8B}" srcOrd="0" destOrd="0" presId="urn:microsoft.com/office/officeart/2018/2/layout/IconVerticalSolidList"/>
    <dgm:cxn modelId="{0A9B9F55-E253-4453-9A89-BB542DADF6A7}" type="presParOf" srcId="{2A37E371-7A03-4D35-B381-246931D50C1B}" destId="{34C8ECAA-BA82-4B19-9690-CC62618A56D8}" srcOrd="0" destOrd="0" presId="urn:microsoft.com/office/officeart/2018/2/layout/IconVerticalSolidList"/>
    <dgm:cxn modelId="{653963AC-08AB-42A5-9B03-B3A0794C03D2}" type="presParOf" srcId="{34C8ECAA-BA82-4B19-9690-CC62618A56D8}" destId="{DEE3B26D-ABE4-442E-A7DF-D046FD019A7B}" srcOrd="0" destOrd="0" presId="urn:microsoft.com/office/officeart/2018/2/layout/IconVerticalSolidList"/>
    <dgm:cxn modelId="{37C5F126-8DA4-4B9C-A0C3-B71CAC50E5C7}" type="presParOf" srcId="{34C8ECAA-BA82-4B19-9690-CC62618A56D8}" destId="{4A1D5DB4-84EE-4A3B-8F6A-17A3389E161E}" srcOrd="1" destOrd="0" presId="urn:microsoft.com/office/officeart/2018/2/layout/IconVerticalSolidList"/>
    <dgm:cxn modelId="{CBE78EBD-3683-4BE6-81E2-8862A3DB9467}" type="presParOf" srcId="{34C8ECAA-BA82-4B19-9690-CC62618A56D8}" destId="{B28D9FE8-E407-4DF5-8A9A-F00344479677}" srcOrd="2" destOrd="0" presId="urn:microsoft.com/office/officeart/2018/2/layout/IconVerticalSolidList"/>
    <dgm:cxn modelId="{A40C8FA2-0711-4D73-9851-B0ECD78F17AF}" type="presParOf" srcId="{34C8ECAA-BA82-4B19-9690-CC62618A56D8}" destId="{DB740CB6-5CE3-42B0-A034-168A99EF92D9}" srcOrd="3" destOrd="0" presId="urn:microsoft.com/office/officeart/2018/2/layout/IconVerticalSolidList"/>
    <dgm:cxn modelId="{FB3AACE8-F001-4C88-A5CD-67C67648ABC3}" type="presParOf" srcId="{2A37E371-7A03-4D35-B381-246931D50C1B}" destId="{A6881E68-DE8B-4A94-B273-DC0D4D26D5A9}" srcOrd="1" destOrd="0" presId="urn:microsoft.com/office/officeart/2018/2/layout/IconVerticalSolidList"/>
    <dgm:cxn modelId="{5F678072-BD83-4E26-B7DB-0E2944D4841C}" type="presParOf" srcId="{2A37E371-7A03-4D35-B381-246931D50C1B}" destId="{F19B655B-640C-4364-A2AB-B7EB7B14272E}" srcOrd="2" destOrd="0" presId="urn:microsoft.com/office/officeart/2018/2/layout/IconVerticalSolidList"/>
    <dgm:cxn modelId="{3BDF5104-5F25-4F97-BE6A-DB53FC16DCC7}" type="presParOf" srcId="{F19B655B-640C-4364-A2AB-B7EB7B14272E}" destId="{B4735B4C-E23C-4C46-878D-02570D5D5C19}" srcOrd="0" destOrd="0" presId="urn:microsoft.com/office/officeart/2018/2/layout/IconVerticalSolidList"/>
    <dgm:cxn modelId="{4AD1F510-D097-4F38-B45B-BF3385D6F8AD}" type="presParOf" srcId="{F19B655B-640C-4364-A2AB-B7EB7B14272E}" destId="{93BE2C31-7EB6-4DB3-8D42-2248CCFB8E0A}" srcOrd="1" destOrd="0" presId="urn:microsoft.com/office/officeart/2018/2/layout/IconVerticalSolidList"/>
    <dgm:cxn modelId="{927A7489-BF7B-4BFA-9AA2-2D2271720E56}" type="presParOf" srcId="{F19B655B-640C-4364-A2AB-B7EB7B14272E}" destId="{BD7F80D3-6D6D-4CD1-BC39-C78E69D7E05B}" srcOrd="2" destOrd="0" presId="urn:microsoft.com/office/officeart/2018/2/layout/IconVerticalSolidList"/>
    <dgm:cxn modelId="{59235739-5D5E-48AE-97B0-84A757A37318}" type="presParOf" srcId="{F19B655B-640C-4364-A2AB-B7EB7B14272E}" destId="{E3C712CB-2D2D-40F0-B998-D05CECFB927E}" srcOrd="3" destOrd="0" presId="urn:microsoft.com/office/officeart/2018/2/layout/IconVerticalSolidList"/>
    <dgm:cxn modelId="{47C1B6C7-7569-4329-AE88-9940A2406F4E}" type="presParOf" srcId="{2A37E371-7A03-4D35-B381-246931D50C1B}" destId="{B9A6815E-1A47-41BB-93A9-83F74DC992CB}" srcOrd="3" destOrd="0" presId="urn:microsoft.com/office/officeart/2018/2/layout/IconVerticalSolidList"/>
    <dgm:cxn modelId="{3A9CBD90-9B5C-42AD-8D27-C73CAAB252E2}" type="presParOf" srcId="{2A37E371-7A03-4D35-B381-246931D50C1B}" destId="{5C8F93BC-3DA0-4687-B6C7-E35C2425635E}" srcOrd="4" destOrd="0" presId="urn:microsoft.com/office/officeart/2018/2/layout/IconVerticalSolidList"/>
    <dgm:cxn modelId="{2B973FC7-3403-4EAA-B460-71480DACCD58}" type="presParOf" srcId="{5C8F93BC-3DA0-4687-B6C7-E35C2425635E}" destId="{0C4A90F8-B7AE-4CF1-9D40-666409D2CFCA}" srcOrd="0" destOrd="0" presId="urn:microsoft.com/office/officeart/2018/2/layout/IconVerticalSolidList"/>
    <dgm:cxn modelId="{99887D6E-93BC-4546-B858-4CB32C806109}" type="presParOf" srcId="{5C8F93BC-3DA0-4687-B6C7-E35C2425635E}" destId="{94EE9008-54FD-433B-824E-7BFE2DAF3DF2}" srcOrd="1" destOrd="0" presId="urn:microsoft.com/office/officeart/2018/2/layout/IconVerticalSolidList"/>
    <dgm:cxn modelId="{B01EB3BD-3D2C-4B0A-9247-EC91D5CACC45}" type="presParOf" srcId="{5C8F93BC-3DA0-4687-B6C7-E35C2425635E}" destId="{4BECD123-2632-4ADC-9387-EB3BF36B670A}" srcOrd="2" destOrd="0" presId="urn:microsoft.com/office/officeart/2018/2/layout/IconVerticalSolidList"/>
    <dgm:cxn modelId="{01B47A29-9A8D-462E-B497-9DF3ABC1FC24}" type="presParOf" srcId="{5C8F93BC-3DA0-4687-B6C7-E35C2425635E}" destId="{CA73CC19-3791-4321-ABCF-31F4090319F2}" srcOrd="3" destOrd="0" presId="urn:microsoft.com/office/officeart/2018/2/layout/IconVerticalSolidList"/>
    <dgm:cxn modelId="{D3CE8847-41D7-4834-AEA3-F2AA0922E63D}" type="presParOf" srcId="{2A37E371-7A03-4D35-B381-246931D50C1B}" destId="{9CDD67DC-C287-488B-ADEF-76DEC5BA793F}" srcOrd="5" destOrd="0" presId="urn:microsoft.com/office/officeart/2018/2/layout/IconVerticalSolidList"/>
    <dgm:cxn modelId="{934D7A15-6CEF-445C-A3D2-020FDBF1CD66}" type="presParOf" srcId="{2A37E371-7A03-4D35-B381-246931D50C1B}" destId="{7576924F-97D7-4677-96AD-2CC8AE6B52D3}" srcOrd="6" destOrd="0" presId="urn:microsoft.com/office/officeart/2018/2/layout/IconVerticalSolidList"/>
    <dgm:cxn modelId="{82D1F3BB-9F4E-4E1D-8D85-AADA453EA58E}" type="presParOf" srcId="{7576924F-97D7-4677-96AD-2CC8AE6B52D3}" destId="{B48E6C9E-96DE-453E-8F29-C6CBD37F35C0}" srcOrd="0" destOrd="0" presId="urn:microsoft.com/office/officeart/2018/2/layout/IconVerticalSolidList"/>
    <dgm:cxn modelId="{48AC105A-F5F0-4B72-B1E0-12870A91DD3E}" type="presParOf" srcId="{7576924F-97D7-4677-96AD-2CC8AE6B52D3}" destId="{2E658D16-46CD-4C6A-8928-5BC9EA727C05}" srcOrd="1" destOrd="0" presId="urn:microsoft.com/office/officeart/2018/2/layout/IconVerticalSolidList"/>
    <dgm:cxn modelId="{6B53D623-5349-49ED-81BA-5E85368660FC}" type="presParOf" srcId="{7576924F-97D7-4677-96AD-2CC8AE6B52D3}" destId="{57621786-8BBB-4F2D-A998-97D3B22C4235}" srcOrd="2" destOrd="0" presId="urn:microsoft.com/office/officeart/2018/2/layout/IconVerticalSolidList"/>
    <dgm:cxn modelId="{859B0299-1F4D-4D99-B062-BC6BE5919373}" type="presParOf" srcId="{7576924F-97D7-4677-96AD-2CC8AE6B52D3}" destId="{B261BC6C-4897-4864-867C-8ECE338EF183}" srcOrd="3" destOrd="0" presId="urn:microsoft.com/office/officeart/2018/2/layout/IconVerticalSolidList"/>
    <dgm:cxn modelId="{C3071E7D-CAA2-4738-ABF6-D1C8E83F7966}" type="presParOf" srcId="{2A37E371-7A03-4D35-B381-246931D50C1B}" destId="{9F10A3B8-63E6-4892-8479-85BACB69FBE7}" srcOrd="7" destOrd="0" presId="urn:microsoft.com/office/officeart/2018/2/layout/IconVerticalSolidList"/>
    <dgm:cxn modelId="{BD110D22-09E1-478C-8799-6ECC2606A0A4}" type="presParOf" srcId="{2A37E371-7A03-4D35-B381-246931D50C1B}" destId="{7FB943AD-EA1E-4958-B23B-C9BBAA004326}" srcOrd="8" destOrd="0" presId="urn:microsoft.com/office/officeart/2018/2/layout/IconVerticalSolidList"/>
    <dgm:cxn modelId="{CB9CC47E-574D-4741-97D9-2A45201759A1}" type="presParOf" srcId="{7FB943AD-EA1E-4958-B23B-C9BBAA004326}" destId="{71AA3BDF-EC78-46ED-9421-00C4641ACF5F}" srcOrd="0" destOrd="0" presId="urn:microsoft.com/office/officeart/2018/2/layout/IconVerticalSolidList"/>
    <dgm:cxn modelId="{48E07C45-84A4-480D-A6BD-103D097540B9}" type="presParOf" srcId="{7FB943AD-EA1E-4958-B23B-C9BBAA004326}" destId="{F86729AC-3E44-4EE2-AB71-530F5C96920A}" srcOrd="1" destOrd="0" presId="urn:microsoft.com/office/officeart/2018/2/layout/IconVerticalSolidList"/>
    <dgm:cxn modelId="{F65FC8DC-82C0-47FA-84F8-F85AF0A48CD0}" type="presParOf" srcId="{7FB943AD-EA1E-4958-B23B-C9BBAA004326}" destId="{C7D16513-8CF6-4C7A-9382-34C00133B990}" srcOrd="2" destOrd="0" presId="urn:microsoft.com/office/officeart/2018/2/layout/IconVerticalSolidList"/>
    <dgm:cxn modelId="{CA429FD0-2659-48A2-B7D0-DAD0A38FFCC5}" type="presParOf" srcId="{7FB943AD-EA1E-4958-B23B-C9BBAA004326}" destId="{B43F8938-B56C-4B02-989D-0D1CF93C7B8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005A561-DD76-4804-BBB0-F1E8946E4113}"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D736CAC1-74A6-4BF8-885B-511BFF4B8611}">
      <dgm:prSet/>
      <dgm:spPr/>
      <dgm:t>
        <a:bodyPr/>
        <a:lstStyle/>
        <a:p>
          <a:r>
            <a:rPr lang="en-GB"/>
            <a:t>This is so that the project is completed:</a:t>
          </a:r>
          <a:endParaRPr lang="en-US"/>
        </a:p>
      </dgm:t>
    </dgm:pt>
    <dgm:pt modelId="{6226D526-BC40-428E-A0A8-B735D1596954}" type="parTrans" cxnId="{6E752B9A-ECFD-4E42-B052-E855EE77FD76}">
      <dgm:prSet/>
      <dgm:spPr/>
      <dgm:t>
        <a:bodyPr/>
        <a:lstStyle/>
        <a:p>
          <a:endParaRPr lang="en-US"/>
        </a:p>
      </dgm:t>
    </dgm:pt>
    <dgm:pt modelId="{140ABF66-D177-49F9-BDBD-7CD0BFDE738C}" type="sibTrans" cxnId="{6E752B9A-ECFD-4E42-B052-E855EE77FD76}">
      <dgm:prSet/>
      <dgm:spPr/>
      <dgm:t>
        <a:bodyPr/>
        <a:lstStyle/>
        <a:p>
          <a:endParaRPr lang="en-US"/>
        </a:p>
      </dgm:t>
    </dgm:pt>
    <dgm:pt modelId="{67E8F94E-53C5-49A5-A191-7D1EB7CC0EF9}">
      <dgm:prSet/>
      <dgm:spPr/>
      <dgm:t>
        <a:bodyPr/>
        <a:lstStyle/>
        <a:p>
          <a:r>
            <a:rPr lang="en-GB" dirty="0"/>
            <a:t>On time.</a:t>
          </a:r>
          <a:endParaRPr lang="en-US" dirty="0"/>
        </a:p>
      </dgm:t>
    </dgm:pt>
    <dgm:pt modelId="{90E3F507-7439-40D4-B976-3729CCD364AE}" type="parTrans" cxnId="{02E99E74-A725-4025-922E-9FA291CFCAEF}">
      <dgm:prSet/>
      <dgm:spPr/>
      <dgm:t>
        <a:bodyPr/>
        <a:lstStyle/>
        <a:p>
          <a:endParaRPr lang="en-US"/>
        </a:p>
      </dgm:t>
    </dgm:pt>
    <dgm:pt modelId="{ABFA8809-5136-4CCB-8D22-DF14DBB5FEFF}" type="sibTrans" cxnId="{02E99E74-A725-4025-922E-9FA291CFCAEF}">
      <dgm:prSet/>
      <dgm:spPr/>
      <dgm:t>
        <a:bodyPr/>
        <a:lstStyle/>
        <a:p>
          <a:endParaRPr lang="en-US"/>
        </a:p>
      </dgm:t>
    </dgm:pt>
    <dgm:pt modelId="{C20DF64B-AA2F-4664-BADF-84C9CA306F34}">
      <dgm:prSet/>
      <dgm:spPr/>
      <dgm:t>
        <a:bodyPr/>
        <a:lstStyle/>
        <a:p>
          <a:r>
            <a:rPr lang="en-GB" dirty="0"/>
            <a:t>On budget.</a:t>
          </a:r>
          <a:endParaRPr lang="en-US" dirty="0"/>
        </a:p>
      </dgm:t>
    </dgm:pt>
    <dgm:pt modelId="{81517A8A-D1B6-418A-8EE7-1BF5C7A1E09E}" type="parTrans" cxnId="{46C18045-75E8-4344-A07D-773731C10B0A}">
      <dgm:prSet/>
      <dgm:spPr/>
      <dgm:t>
        <a:bodyPr/>
        <a:lstStyle/>
        <a:p>
          <a:endParaRPr lang="en-US"/>
        </a:p>
      </dgm:t>
    </dgm:pt>
    <dgm:pt modelId="{4654571B-D7FC-4FFA-A0D8-F8C4CE783A67}" type="sibTrans" cxnId="{46C18045-75E8-4344-A07D-773731C10B0A}">
      <dgm:prSet/>
      <dgm:spPr/>
      <dgm:t>
        <a:bodyPr/>
        <a:lstStyle/>
        <a:p>
          <a:endParaRPr lang="en-US"/>
        </a:p>
      </dgm:t>
    </dgm:pt>
    <dgm:pt modelId="{F36F054D-91CE-47FC-8197-2C862074CC30}">
      <dgm:prSet/>
      <dgm:spPr/>
      <dgm:t>
        <a:bodyPr/>
        <a:lstStyle/>
        <a:p>
          <a:r>
            <a:rPr lang="en-GB" dirty="0"/>
            <a:t>To a good standard.</a:t>
          </a:r>
          <a:endParaRPr lang="en-US" dirty="0"/>
        </a:p>
      </dgm:t>
    </dgm:pt>
    <dgm:pt modelId="{1FE75966-DECE-4C23-A7ED-66E07130112A}" type="parTrans" cxnId="{7FA58036-F08C-4E79-9476-1693A0A2ACCC}">
      <dgm:prSet/>
      <dgm:spPr/>
      <dgm:t>
        <a:bodyPr/>
        <a:lstStyle/>
        <a:p>
          <a:endParaRPr lang="en-US"/>
        </a:p>
      </dgm:t>
    </dgm:pt>
    <dgm:pt modelId="{BC153446-E8AB-4BB7-B6C6-1E0F92FA2886}" type="sibTrans" cxnId="{7FA58036-F08C-4E79-9476-1693A0A2ACCC}">
      <dgm:prSet/>
      <dgm:spPr/>
      <dgm:t>
        <a:bodyPr/>
        <a:lstStyle/>
        <a:p>
          <a:endParaRPr lang="en-US"/>
        </a:p>
      </dgm:t>
    </dgm:pt>
    <dgm:pt modelId="{0DFFF1E4-F265-42FE-A740-B628BF258D50}">
      <dgm:prSet/>
      <dgm:spPr/>
      <dgm:t>
        <a:bodyPr/>
        <a:lstStyle/>
        <a:p>
          <a:r>
            <a:rPr lang="en-GB" dirty="0"/>
            <a:t>Any risks have been taken into account.</a:t>
          </a:r>
          <a:endParaRPr lang="en-US" dirty="0"/>
        </a:p>
      </dgm:t>
    </dgm:pt>
    <dgm:pt modelId="{F184ACF2-FAA6-4F84-9170-EC3CD8924B4E}" type="parTrans" cxnId="{F09F9F89-A29D-4887-A826-65B1AF09F195}">
      <dgm:prSet/>
      <dgm:spPr/>
      <dgm:t>
        <a:bodyPr/>
        <a:lstStyle/>
        <a:p>
          <a:endParaRPr lang="en-US"/>
        </a:p>
      </dgm:t>
    </dgm:pt>
    <dgm:pt modelId="{4095A819-985F-45A9-B55A-87C89A6F9E05}" type="sibTrans" cxnId="{F09F9F89-A29D-4887-A826-65B1AF09F195}">
      <dgm:prSet/>
      <dgm:spPr/>
      <dgm:t>
        <a:bodyPr/>
        <a:lstStyle/>
        <a:p>
          <a:endParaRPr lang="en-US"/>
        </a:p>
      </dgm:t>
    </dgm:pt>
    <dgm:pt modelId="{2A37E371-7A03-4D35-B381-246931D50C1B}" type="pres">
      <dgm:prSet presAssocID="{8005A561-DD76-4804-BBB0-F1E8946E4113}" presName="root" presStyleCnt="0">
        <dgm:presLayoutVars>
          <dgm:dir/>
          <dgm:resizeHandles val="exact"/>
        </dgm:presLayoutVars>
      </dgm:prSet>
      <dgm:spPr/>
    </dgm:pt>
    <dgm:pt modelId="{34C8ECAA-BA82-4B19-9690-CC62618A56D8}" type="pres">
      <dgm:prSet presAssocID="{D736CAC1-74A6-4BF8-885B-511BFF4B8611}" presName="compNode" presStyleCnt="0"/>
      <dgm:spPr/>
    </dgm:pt>
    <dgm:pt modelId="{DEE3B26D-ABE4-442E-A7DF-D046FD019A7B}" type="pres">
      <dgm:prSet presAssocID="{D736CAC1-74A6-4BF8-885B-511BFF4B8611}" presName="bgRect" presStyleLbl="bgShp" presStyleIdx="0" presStyleCnt="5"/>
      <dgm:spPr/>
    </dgm:pt>
    <dgm:pt modelId="{4A1D5DB4-84EE-4A3B-8F6A-17A3389E161E}" type="pres">
      <dgm:prSet presAssocID="{D736CAC1-74A6-4BF8-885B-511BFF4B861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B28D9FE8-E407-4DF5-8A9A-F00344479677}" type="pres">
      <dgm:prSet presAssocID="{D736CAC1-74A6-4BF8-885B-511BFF4B8611}" presName="spaceRect" presStyleCnt="0"/>
      <dgm:spPr/>
    </dgm:pt>
    <dgm:pt modelId="{DB740CB6-5CE3-42B0-A034-168A99EF92D9}" type="pres">
      <dgm:prSet presAssocID="{D736CAC1-74A6-4BF8-885B-511BFF4B8611}" presName="parTx" presStyleLbl="revTx" presStyleIdx="0" presStyleCnt="5">
        <dgm:presLayoutVars>
          <dgm:chMax val="0"/>
          <dgm:chPref val="0"/>
        </dgm:presLayoutVars>
      </dgm:prSet>
      <dgm:spPr/>
    </dgm:pt>
    <dgm:pt modelId="{A6881E68-DE8B-4A94-B273-DC0D4D26D5A9}" type="pres">
      <dgm:prSet presAssocID="{140ABF66-D177-49F9-BDBD-7CD0BFDE738C}" presName="sibTrans" presStyleCnt="0"/>
      <dgm:spPr/>
    </dgm:pt>
    <dgm:pt modelId="{F19B655B-640C-4364-A2AB-B7EB7B14272E}" type="pres">
      <dgm:prSet presAssocID="{67E8F94E-53C5-49A5-A191-7D1EB7CC0EF9}" presName="compNode" presStyleCnt="0"/>
      <dgm:spPr/>
    </dgm:pt>
    <dgm:pt modelId="{B4735B4C-E23C-4C46-878D-02570D5D5C19}" type="pres">
      <dgm:prSet presAssocID="{67E8F94E-53C5-49A5-A191-7D1EB7CC0EF9}" presName="bgRect" presStyleLbl="bgShp" presStyleIdx="1" presStyleCnt="5"/>
      <dgm:spPr/>
    </dgm:pt>
    <dgm:pt modelId="{93BE2C31-7EB6-4DB3-8D42-2248CCFB8E0A}" type="pres">
      <dgm:prSet presAssocID="{67E8F94E-53C5-49A5-A191-7D1EB7CC0EF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opwatch"/>
        </a:ext>
      </dgm:extLst>
    </dgm:pt>
    <dgm:pt modelId="{BD7F80D3-6D6D-4CD1-BC39-C78E69D7E05B}" type="pres">
      <dgm:prSet presAssocID="{67E8F94E-53C5-49A5-A191-7D1EB7CC0EF9}" presName="spaceRect" presStyleCnt="0"/>
      <dgm:spPr/>
    </dgm:pt>
    <dgm:pt modelId="{E3C712CB-2D2D-40F0-B998-D05CECFB927E}" type="pres">
      <dgm:prSet presAssocID="{67E8F94E-53C5-49A5-A191-7D1EB7CC0EF9}" presName="parTx" presStyleLbl="revTx" presStyleIdx="1" presStyleCnt="5">
        <dgm:presLayoutVars>
          <dgm:chMax val="0"/>
          <dgm:chPref val="0"/>
        </dgm:presLayoutVars>
      </dgm:prSet>
      <dgm:spPr/>
    </dgm:pt>
    <dgm:pt modelId="{B9A6815E-1A47-41BB-93A9-83F74DC992CB}" type="pres">
      <dgm:prSet presAssocID="{ABFA8809-5136-4CCB-8D22-DF14DBB5FEFF}" presName="sibTrans" presStyleCnt="0"/>
      <dgm:spPr/>
    </dgm:pt>
    <dgm:pt modelId="{5C8F93BC-3DA0-4687-B6C7-E35C2425635E}" type="pres">
      <dgm:prSet presAssocID="{C20DF64B-AA2F-4664-BADF-84C9CA306F34}" presName="compNode" presStyleCnt="0"/>
      <dgm:spPr/>
    </dgm:pt>
    <dgm:pt modelId="{0C4A90F8-B7AE-4CF1-9D40-666409D2CFCA}" type="pres">
      <dgm:prSet presAssocID="{C20DF64B-AA2F-4664-BADF-84C9CA306F34}" presName="bgRect" presStyleLbl="bgShp" presStyleIdx="2" presStyleCnt="5"/>
      <dgm:spPr/>
    </dgm:pt>
    <dgm:pt modelId="{94EE9008-54FD-433B-824E-7BFE2DAF3DF2}" type="pres">
      <dgm:prSet presAssocID="{C20DF64B-AA2F-4664-BADF-84C9CA306F3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ey"/>
        </a:ext>
      </dgm:extLst>
    </dgm:pt>
    <dgm:pt modelId="{4BECD123-2632-4ADC-9387-EB3BF36B670A}" type="pres">
      <dgm:prSet presAssocID="{C20DF64B-AA2F-4664-BADF-84C9CA306F34}" presName="spaceRect" presStyleCnt="0"/>
      <dgm:spPr/>
    </dgm:pt>
    <dgm:pt modelId="{CA73CC19-3791-4321-ABCF-31F4090319F2}" type="pres">
      <dgm:prSet presAssocID="{C20DF64B-AA2F-4664-BADF-84C9CA306F34}" presName="parTx" presStyleLbl="revTx" presStyleIdx="2" presStyleCnt="5">
        <dgm:presLayoutVars>
          <dgm:chMax val="0"/>
          <dgm:chPref val="0"/>
        </dgm:presLayoutVars>
      </dgm:prSet>
      <dgm:spPr/>
    </dgm:pt>
    <dgm:pt modelId="{9CDD67DC-C287-488B-ADEF-76DEC5BA793F}" type="pres">
      <dgm:prSet presAssocID="{4654571B-D7FC-4FFA-A0D8-F8C4CE783A67}" presName="sibTrans" presStyleCnt="0"/>
      <dgm:spPr/>
    </dgm:pt>
    <dgm:pt modelId="{7576924F-97D7-4677-96AD-2CC8AE6B52D3}" type="pres">
      <dgm:prSet presAssocID="{F36F054D-91CE-47FC-8197-2C862074CC30}" presName="compNode" presStyleCnt="0"/>
      <dgm:spPr/>
    </dgm:pt>
    <dgm:pt modelId="{B48E6C9E-96DE-453E-8F29-C6CBD37F35C0}" type="pres">
      <dgm:prSet presAssocID="{F36F054D-91CE-47FC-8197-2C862074CC30}" presName="bgRect" presStyleLbl="bgShp" presStyleIdx="3" presStyleCnt="5"/>
      <dgm:spPr/>
    </dgm:pt>
    <dgm:pt modelId="{2E658D16-46CD-4C6A-8928-5BC9EA727C05}" type="pres">
      <dgm:prSet presAssocID="{F36F054D-91CE-47FC-8197-2C862074CC3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humbs Up Sign"/>
        </a:ext>
      </dgm:extLst>
    </dgm:pt>
    <dgm:pt modelId="{57621786-8BBB-4F2D-A998-97D3B22C4235}" type="pres">
      <dgm:prSet presAssocID="{F36F054D-91CE-47FC-8197-2C862074CC30}" presName="spaceRect" presStyleCnt="0"/>
      <dgm:spPr/>
    </dgm:pt>
    <dgm:pt modelId="{B261BC6C-4897-4864-867C-8ECE338EF183}" type="pres">
      <dgm:prSet presAssocID="{F36F054D-91CE-47FC-8197-2C862074CC30}" presName="parTx" presStyleLbl="revTx" presStyleIdx="3" presStyleCnt="5">
        <dgm:presLayoutVars>
          <dgm:chMax val="0"/>
          <dgm:chPref val="0"/>
        </dgm:presLayoutVars>
      </dgm:prSet>
      <dgm:spPr/>
    </dgm:pt>
    <dgm:pt modelId="{9F10A3B8-63E6-4892-8479-85BACB69FBE7}" type="pres">
      <dgm:prSet presAssocID="{BC153446-E8AB-4BB7-B6C6-1E0F92FA2886}" presName="sibTrans" presStyleCnt="0"/>
      <dgm:spPr/>
    </dgm:pt>
    <dgm:pt modelId="{7FB943AD-EA1E-4958-B23B-C9BBAA004326}" type="pres">
      <dgm:prSet presAssocID="{0DFFF1E4-F265-42FE-A740-B628BF258D50}" presName="compNode" presStyleCnt="0"/>
      <dgm:spPr/>
    </dgm:pt>
    <dgm:pt modelId="{71AA3BDF-EC78-46ED-9421-00C4641ACF5F}" type="pres">
      <dgm:prSet presAssocID="{0DFFF1E4-F265-42FE-A740-B628BF258D50}" presName="bgRect" presStyleLbl="bgShp" presStyleIdx="4" presStyleCnt="5"/>
      <dgm:spPr/>
    </dgm:pt>
    <dgm:pt modelId="{F86729AC-3E44-4EE2-AB71-530F5C96920A}" type="pres">
      <dgm:prSet presAssocID="{0DFFF1E4-F265-42FE-A740-B628BF258D5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arning"/>
        </a:ext>
      </dgm:extLst>
    </dgm:pt>
    <dgm:pt modelId="{C7D16513-8CF6-4C7A-9382-34C00133B990}" type="pres">
      <dgm:prSet presAssocID="{0DFFF1E4-F265-42FE-A740-B628BF258D50}" presName="spaceRect" presStyleCnt="0"/>
      <dgm:spPr/>
    </dgm:pt>
    <dgm:pt modelId="{B43F8938-B56C-4B02-989D-0D1CF93C7B8B}" type="pres">
      <dgm:prSet presAssocID="{0DFFF1E4-F265-42FE-A740-B628BF258D50}" presName="parTx" presStyleLbl="revTx" presStyleIdx="4" presStyleCnt="5">
        <dgm:presLayoutVars>
          <dgm:chMax val="0"/>
          <dgm:chPref val="0"/>
        </dgm:presLayoutVars>
      </dgm:prSet>
      <dgm:spPr/>
    </dgm:pt>
  </dgm:ptLst>
  <dgm:cxnLst>
    <dgm:cxn modelId="{7FA58036-F08C-4E79-9476-1693A0A2ACCC}" srcId="{8005A561-DD76-4804-BBB0-F1E8946E4113}" destId="{F36F054D-91CE-47FC-8197-2C862074CC30}" srcOrd="3" destOrd="0" parTransId="{1FE75966-DECE-4C23-A7ED-66E07130112A}" sibTransId="{BC153446-E8AB-4BB7-B6C6-1E0F92FA2886}"/>
    <dgm:cxn modelId="{E7A13B65-252B-436F-AA5B-049F704BD151}" type="presOf" srcId="{C20DF64B-AA2F-4664-BADF-84C9CA306F34}" destId="{CA73CC19-3791-4321-ABCF-31F4090319F2}" srcOrd="0" destOrd="0" presId="urn:microsoft.com/office/officeart/2018/2/layout/IconVerticalSolidList"/>
    <dgm:cxn modelId="{46C18045-75E8-4344-A07D-773731C10B0A}" srcId="{8005A561-DD76-4804-BBB0-F1E8946E4113}" destId="{C20DF64B-AA2F-4664-BADF-84C9CA306F34}" srcOrd="2" destOrd="0" parTransId="{81517A8A-D1B6-418A-8EE7-1BF5C7A1E09E}" sibTransId="{4654571B-D7FC-4FFA-A0D8-F8C4CE783A67}"/>
    <dgm:cxn modelId="{02E99E74-A725-4025-922E-9FA291CFCAEF}" srcId="{8005A561-DD76-4804-BBB0-F1E8946E4113}" destId="{67E8F94E-53C5-49A5-A191-7D1EB7CC0EF9}" srcOrd="1" destOrd="0" parTransId="{90E3F507-7439-40D4-B976-3729CCD364AE}" sibTransId="{ABFA8809-5136-4CCB-8D22-DF14DBB5FEFF}"/>
    <dgm:cxn modelId="{515DD354-17C0-410E-A5AA-2DED13C4F919}" type="presOf" srcId="{D736CAC1-74A6-4BF8-885B-511BFF4B8611}" destId="{DB740CB6-5CE3-42B0-A034-168A99EF92D9}" srcOrd="0" destOrd="0" presId="urn:microsoft.com/office/officeart/2018/2/layout/IconVerticalSolidList"/>
    <dgm:cxn modelId="{617CC976-DF2A-4B34-A5E3-6F67EF220F98}" type="presOf" srcId="{8005A561-DD76-4804-BBB0-F1E8946E4113}" destId="{2A37E371-7A03-4D35-B381-246931D50C1B}" srcOrd="0" destOrd="0" presId="urn:microsoft.com/office/officeart/2018/2/layout/IconVerticalSolidList"/>
    <dgm:cxn modelId="{4A453659-0C1B-4A90-BF4A-88905ED401DB}" type="presOf" srcId="{F36F054D-91CE-47FC-8197-2C862074CC30}" destId="{B261BC6C-4897-4864-867C-8ECE338EF183}" srcOrd="0" destOrd="0" presId="urn:microsoft.com/office/officeart/2018/2/layout/IconVerticalSolidList"/>
    <dgm:cxn modelId="{F09F9F89-A29D-4887-A826-65B1AF09F195}" srcId="{8005A561-DD76-4804-BBB0-F1E8946E4113}" destId="{0DFFF1E4-F265-42FE-A740-B628BF258D50}" srcOrd="4" destOrd="0" parTransId="{F184ACF2-FAA6-4F84-9170-EC3CD8924B4E}" sibTransId="{4095A819-985F-45A9-B55A-87C89A6F9E05}"/>
    <dgm:cxn modelId="{6E752B9A-ECFD-4E42-B052-E855EE77FD76}" srcId="{8005A561-DD76-4804-BBB0-F1E8946E4113}" destId="{D736CAC1-74A6-4BF8-885B-511BFF4B8611}" srcOrd="0" destOrd="0" parTransId="{6226D526-BC40-428E-A0A8-B735D1596954}" sibTransId="{140ABF66-D177-49F9-BDBD-7CD0BFDE738C}"/>
    <dgm:cxn modelId="{F2E537B8-C0AF-45B1-AB56-E74EDF196EFD}" type="presOf" srcId="{67E8F94E-53C5-49A5-A191-7D1EB7CC0EF9}" destId="{E3C712CB-2D2D-40F0-B998-D05CECFB927E}" srcOrd="0" destOrd="0" presId="urn:microsoft.com/office/officeart/2018/2/layout/IconVerticalSolidList"/>
    <dgm:cxn modelId="{5FA76FFF-9E68-4A95-8423-C87150DD59DD}" type="presOf" srcId="{0DFFF1E4-F265-42FE-A740-B628BF258D50}" destId="{B43F8938-B56C-4B02-989D-0D1CF93C7B8B}" srcOrd="0" destOrd="0" presId="urn:microsoft.com/office/officeart/2018/2/layout/IconVerticalSolidList"/>
    <dgm:cxn modelId="{0A9B9F55-E253-4453-9A89-BB542DADF6A7}" type="presParOf" srcId="{2A37E371-7A03-4D35-B381-246931D50C1B}" destId="{34C8ECAA-BA82-4B19-9690-CC62618A56D8}" srcOrd="0" destOrd="0" presId="urn:microsoft.com/office/officeart/2018/2/layout/IconVerticalSolidList"/>
    <dgm:cxn modelId="{653963AC-08AB-42A5-9B03-B3A0794C03D2}" type="presParOf" srcId="{34C8ECAA-BA82-4B19-9690-CC62618A56D8}" destId="{DEE3B26D-ABE4-442E-A7DF-D046FD019A7B}" srcOrd="0" destOrd="0" presId="urn:microsoft.com/office/officeart/2018/2/layout/IconVerticalSolidList"/>
    <dgm:cxn modelId="{37C5F126-8DA4-4B9C-A0C3-B71CAC50E5C7}" type="presParOf" srcId="{34C8ECAA-BA82-4B19-9690-CC62618A56D8}" destId="{4A1D5DB4-84EE-4A3B-8F6A-17A3389E161E}" srcOrd="1" destOrd="0" presId="urn:microsoft.com/office/officeart/2018/2/layout/IconVerticalSolidList"/>
    <dgm:cxn modelId="{CBE78EBD-3683-4BE6-81E2-8862A3DB9467}" type="presParOf" srcId="{34C8ECAA-BA82-4B19-9690-CC62618A56D8}" destId="{B28D9FE8-E407-4DF5-8A9A-F00344479677}" srcOrd="2" destOrd="0" presId="urn:microsoft.com/office/officeart/2018/2/layout/IconVerticalSolidList"/>
    <dgm:cxn modelId="{A40C8FA2-0711-4D73-9851-B0ECD78F17AF}" type="presParOf" srcId="{34C8ECAA-BA82-4B19-9690-CC62618A56D8}" destId="{DB740CB6-5CE3-42B0-A034-168A99EF92D9}" srcOrd="3" destOrd="0" presId="urn:microsoft.com/office/officeart/2018/2/layout/IconVerticalSolidList"/>
    <dgm:cxn modelId="{FB3AACE8-F001-4C88-A5CD-67C67648ABC3}" type="presParOf" srcId="{2A37E371-7A03-4D35-B381-246931D50C1B}" destId="{A6881E68-DE8B-4A94-B273-DC0D4D26D5A9}" srcOrd="1" destOrd="0" presId="urn:microsoft.com/office/officeart/2018/2/layout/IconVerticalSolidList"/>
    <dgm:cxn modelId="{5F678072-BD83-4E26-B7DB-0E2944D4841C}" type="presParOf" srcId="{2A37E371-7A03-4D35-B381-246931D50C1B}" destId="{F19B655B-640C-4364-A2AB-B7EB7B14272E}" srcOrd="2" destOrd="0" presId="urn:microsoft.com/office/officeart/2018/2/layout/IconVerticalSolidList"/>
    <dgm:cxn modelId="{3BDF5104-5F25-4F97-BE6A-DB53FC16DCC7}" type="presParOf" srcId="{F19B655B-640C-4364-A2AB-B7EB7B14272E}" destId="{B4735B4C-E23C-4C46-878D-02570D5D5C19}" srcOrd="0" destOrd="0" presId="urn:microsoft.com/office/officeart/2018/2/layout/IconVerticalSolidList"/>
    <dgm:cxn modelId="{4AD1F510-D097-4F38-B45B-BF3385D6F8AD}" type="presParOf" srcId="{F19B655B-640C-4364-A2AB-B7EB7B14272E}" destId="{93BE2C31-7EB6-4DB3-8D42-2248CCFB8E0A}" srcOrd="1" destOrd="0" presId="urn:microsoft.com/office/officeart/2018/2/layout/IconVerticalSolidList"/>
    <dgm:cxn modelId="{927A7489-BF7B-4BFA-9AA2-2D2271720E56}" type="presParOf" srcId="{F19B655B-640C-4364-A2AB-B7EB7B14272E}" destId="{BD7F80D3-6D6D-4CD1-BC39-C78E69D7E05B}" srcOrd="2" destOrd="0" presId="urn:microsoft.com/office/officeart/2018/2/layout/IconVerticalSolidList"/>
    <dgm:cxn modelId="{59235739-5D5E-48AE-97B0-84A757A37318}" type="presParOf" srcId="{F19B655B-640C-4364-A2AB-B7EB7B14272E}" destId="{E3C712CB-2D2D-40F0-B998-D05CECFB927E}" srcOrd="3" destOrd="0" presId="urn:microsoft.com/office/officeart/2018/2/layout/IconVerticalSolidList"/>
    <dgm:cxn modelId="{47C1B6C7-7569-4329-AE88-9940A2406F4E}" type="presParOf" srcId="{2A37E371-7A03-4D35-B381-246931D50C1B}" destId="{B9A6815E-1A47-41BB-93A9-83F74DC992CB}" srcOrd="3" destOrd="0" presId="urn:microsoft.com/office/officeart/2018/2/layout/IconVerticalSolidList"/>
    <dgm:cxn modelId="{3A9CBD90-9B5C-42AD-8D27-C73CAAB252E2}" type="presParOf" srcId="{2A37E371-7A03-4D35-B381-246931D50C1B}" destId="{5C8F93BC-3DA0-4687-B6C7-E35C2425635E}" srcOrd="4" destOrd="0" presId="urn:microsoft.com/office/officeart/2018/2/layout/IconVerticalSolidList"/>
    <dgm:cxn modelId="{2B973FC7-3403-4EAA-B460-71480DACCD58}" type="presParOf" srcId="{5C8F93BC-3DA0-4687-B6C7-E35C2425635E}" destId="{0C4A90F8-B7AE-4CF1-9D40-666409D2CFCA}" srcOrd="0" destOrd="0" presId="urn:microsoft.com/office/officeart/2018/2/layout/IconVerticalSolidList"/>
    <dgm:cxn modelId="{99887D6E-93BC-4546-B858-4CB32C806109}" type="presParOf" srcId="{5C8F93BC-3DA0-4687-B6C7-E35C2425635E}" destId="{94EE9008-54FD-433B-824E-7BFE2DAF3DF2}" srcOrd="1" destOrd="0" presId="urn:microsoft.com/office/officeart/2018/2/layout/IconVerticalSolidList"/>
    <dgm:cxn modelId="{B01EB3BD-3D2C-4B0A-9247-EC91D5CACC45}" type="presParOf" srcId="{5C8F93BC-3DA0-4687-B6C7-E35C2425635E}" destId="{4BECD123-2632-4ADC-9387-EB3BF36B670A}" srcOrd="2" destOrd="0" presId="urn:microsoft.com/office/officeart/2018/2/layout/IconVerticalSolidList"/>
    <dgm:cxn modelId="{01B47A29-9A8D-462E-B497-9DF3ABC1FC24}" type="presParOf" srcId="{5C8F93BC-3DA0-4687-B6C7-E35C2425635E}" destId="{CA73CC19-3791-4321-ABCF-31F4090319F2}" srcOrd="3" destOrd="0" presId="urn:microsoft.com/office/officeart/2018/2/layout/IconVerticalSolidList"/>
    <dgm:cxn modelId="{D3CE8847-41D7-4834-AEA3-F2AA0922E63D}" type="presParOf" srcId="{2A37E371-7A03-4D35-B381-246931D50C1B}" destId="{9CDD67DC-C287-488B-ADEF-76DEC5BA793F}" srcOrd="5" destOrd="0" presId="urn:microsoft.com/office/officeart/2018/2/layout/IconVerticalSolidList"/>
    <dgm:cxn modelId="{934D7A15-6CEF-445C-A3D2-020FDBF1CD66}" type="presParOf" srcId="{2A37E371-7A03-4D35-B381-246931D50C1B}" destId="{7576924F-97D7-4677-96AD-2CC8AE6B52D3}" srcOrd="6" destOrd="0" presId="urn:microsoft.com/office/officeart/2018/2/layout/IconVerticalSolidList"/>
    <dgm:cxn modelId="{82D1F3BB-9F4E-4E1D-8D85-AADA453EA58E}" type="presParOf" srcId="{7576924F-97D7-4677-96AD-2CC8AE6B52D3}" destId="{B48E6C9E-96DE-453E-8F29-C6CBD37F35C0}" srcOrd="0" destOrd="0" presId="urn:microsoft.com/office/officeart/2018/2/layout/IconVerticalSolidList"/>
    <dgm:cxn modelId="{48AC105A-F5F0-4B72-B1E0-12870A91DD3E}" type="presParOf" srcId="{7576924F-97D7-4677-96AD-2CC8AE6B52D3}" destId="{2E658D16-46CD-4C6A-8928-5BC9EA727C05}" srcOrd="1" destOrd="0" presId="urn:microsoft.com/office/officeart/2018/2/layout/IconVerticalSolidList"/>
    <dgm:cxn modelId="{6B53D623-5349-49ED-81BA-5E85368660FC}" type="presParOf" srcId="{7576924F-97D7-4677-96AD-2CC8AE6B52D3}" destId="{57621786-8BBB-4F2D-A998-97D3B22C4235}" srcOrd="2" destOrd="0" presId="urn:microsoft.com/office/officeart/2018/2/layout/IconVerticalSolidList"/>
    <dgm:cxn modelId="{859B0299-1F4D-4D99-B062-BC6BE5919373}" type="presParOf" srcId="{7576924F-97D7-4677-96AD-2CC8AE6B52D3}" destId="{B261BC6C-4897-4864-867C-8ECE338EF183}" srcOrd="3" destOrd="0" presId="urn:microsoft.com/office/officeart/2018/2/layout/IconVerticalSolidList"/>
    <dgm:cxn modelId="{C3071E7D-CAA2-4738-ABF6-D1C8E83F7966}" type="presParOf" srcId="{2A37E371-7A03-4D35-B381-246931D50C1B}" destId="{9F10A3B8-63E6-4892-8479-85BACB69FBE7}" srcOrd="7" destOrd="0" presId="urn:microsoft.com/office/officeart/2018/2/layout/IconVerticalSolidList"/>
    <dgm:cxn modelId="{BD110D22-09E1-478C-8799-6ECC2606A0A4}" type="presParOf" srcId="{2A37E371-7A03-4D35-B381-246931D50C1B}" destId="{7FB943AD-EA1E-4958-B23B-C9BBAA004326}" srcOrd="8" destOrd="0" presId="urn:microsoft.com/office/officeart/2018/2/layout/IconVerticalSolidList"/>
    <dgm:cxn modelId="{CB9CC47E-574D-4741-97D9-2A45201759A1}" type="presParOf" srcId="{7FB943AD-EA1E-4958-B23B-C9BBAA004326}" destId="{71AA3BDF-EC78-46ED-9421-00C4641ACF5F}" srcOrd="0" destOrd="0" presId="urn:microsoft.com/office/officeart/2018/2/layout/IconVerticalSolidList"/>
    <dgm:cxn modelId="{48E07C45-84A4-480D-A6BD-103D097540B9}" type="presParOf" srcId="{7FB943AD-EA1E-4958-B23B-C9BBAA004326}" destId="{F86729AC-3E44-4EE2-AB71-530F5C96920A}" srcOrd="1" destOrd="0" presId="urn:microsoft.com/office/officeart/2018/2/layout/IconVerticalSolidList"/>
    <dgm:cxn modelId="{F65FC8DC-82C0-47FA-84F8-F85AF0A48CD0}" type="presParOf" srcId="{7FB943AD-EA1E-4958-B23B-C9BBAA004326}" destId="{C7D16513-8CF6-4C7A-9382-34C00133B990}" srcOrd="2" destOrd="0" presId="urn:microsoft.com/office/officeart/2018/2/layout/IconVerticalSolidList"/>
    <dgm:cxn modelId="{CA429FD0-2659-48A2-B7D0-DAD0A38FFCC5}" type="presParOf" srcId="{7FB943AD-EA1E-4958-B23B-C9BBAA004326}" destId="{B43F8938-B56C-4B02-989D-0D1CF93C7B8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3481C9F-0DBB-4B6D-A86B-3E57E968340B}"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F5BE1C65-ED6D-4F43-95B1-9670934A1331}">
      <dgm:prSet/>
      <dgm:spPr/>
      <dgm:t>
        <a:bodyPr/>
        <a:lstStyle/>
        <a:p>
          <a:pPr>
            <a:lnSpc>
              <a:spcPct val="100000"/>
            </a:lnSpc>
          </a:pPr>
          <a:r>
            <a:rPr lang="en-GB" dirty="0"/>
            <a:t>These are things that stop you doing what you want to do.</a:t>
          </a:r>
          <a:endParaRPr lang="en-US" dirty="0"/>
        </a:p>
      </dgm:t>
    </dgm:pt>
    <dgm:pt modelId="{098AB509-4F0E-4146-95C9-64FDC196CDE8}" type="parTrans" cxnId="{FE4E5D81-D8AA-462B-B3BE-97BDB9D5D989}">
      <dgm:prSet/>
      <dgm:spPr/>
      <dgm:t>
        <a:bodyPr/>
        <a:lstStyle/>
        <a:p>
          <a:endParaRPr lang="en-US"/>
        </a:p>
      </dgm:t>
    </dgm:pt>
    <dgm:pt modelId="{B4B16636-2560-4B5C-AB18-A15B92AA8D53}" type="sibTrans" cxnId="{FE4E5D81-D8AA-462B-B3BE-97BDB9D5D989}">
      <dgm:prSet/>
      <dgm:spPr/>
      <dgm:t>
        <a:bodyPr/>
        <a:lstStyle/>
        <a:p>
          <a:endParaRPr lang="en-US"/>
        </a:p>
      </dgm:t>
    </dgm:pt>
    <dgm:pt modelId="{2AFE82A6-9723-40DE-8649-586FDFAA60F2}">
      <dgm:prSet/>
      <dgm:spPr/>
      <dgm:t>
        <a:bodyPr/>
        <a:lstStyle/>
        <a:p>
          <a:pPr>
            <a:lnSpc>
              <a:spcPct val="100000"/>
            </a:lnSpc>
          </a:pPr>
          <a:r>
            <a:rPr lang="en-GB" b="1" i="1" dirty="0"/>
            <a:t>Objective</a:t>
          </a:r>
          <a:r>
            <a:rPr lang="en-GB" dirty="0"/>
            <a:t>: “I want to own a fast car”.</a:t>
          </a:r>
          <a:endParaRPr lang="en-US" dirty="0"/>
        </a:p>
      </dgm:t>
    </dgm:pt>
    <dgm:pt modelId="{ACF20D1A-C7CE-4E95-BE5C-B7770B6EE01A}" type="parTrans" cxnId="{D4507BAB-D665-498F-B216-0DAE4A7C9094}">
      <dgm:prSet/>
      <dgm:spPr/>
      <dgm:t>
        <a:bodyPr/>
        <a:lstStyle/>
        <a:p>
          <a:endParaRPr lang="en-US"/>
        </a:p>
      </dgm:t>
    </dgm:pt>
    <dgm:pt modelId="{005000BE-D8BB-44D9-ABB2-67B65C48DDF1}" type="sibTrans" cxnId="{D4507BAB-D665-498F-B216-0DAE4A7C9094}">
      <dgm:prSet/>
      <dgm:spPr/>
      <dgm:t>
        <a:bodyPr/>
        <a:lstStyle/>
        <a:p>
          <a:endParaRPr lang="en-US"/>
        </a:p>
      </dgm:t>
    </dgm:pt>
    <dgm:pt modelId="{A6EB54E3-E152-492D-A0FE-8F701D9B898B}">
      <dgm:prSet/>
      <dgm:spPr/>
      <dgm:t>
        <a:bodyPr/>
        <a:lstStyle/>
        <a:p>
          <a:pPr>
            <a:lnSpc>
              <a:spcPct val="100000"/>
            </a:lnSpc>
          </a:pPr>
          <a:r>
            <a:rPr lang="en-GB" b="1" i="1" dirty="0"/>
            <a:t>Constraint</a:t>
          </a:r>
          <a:r>
            <a:rPr lang="en-GB" dirty="0"/>
            <a:t>: “I can’t afford a fast car”</a:t>
          </a:r>
          <a:endParaRPr lang="en-US" dirty="0"/>
        </a:p>
      </dgm:t>
    </dgm:pt>
    <dgm:pt modelId="{63CC4AC9-2204-42A1-81B8-556FB095ACA1}" type="parTrans" cxnId="{46FCC8DF-3C9A-462F-86F9-FDC1FADDBE38}">
      <dgm:prSet/>
      <dgm:spPr/>
      <dgm:t>
        <a:bodyPr/>
        <a:lstStyle/>
        <a:p>
          <a:endParaRPr lang="en-US"/>
        </a:p>
      </dgm:t>
    </dgm:pt>
    <dgm:pt modelId="{C58826C6-B20C-4D0F-81E7-1C4AED1D23AD}" type="sibTrans" cxnId="{46FCC8DF-3C9A-462F-86F9-FDC1FADDBE38}">
      <dgm:prSet/>
      <dgm:spPr/>
      <dgm:t>
        <a:bodyPr/>
        <a:lstStyle/>
        <a:p>
          <a:endParaRPr lang="en-US"/>
        </a:p>
      </dgm:t>
    </dgm:pt>
    <dgm:pt modelId="{7E3411CB-D379-4745-B4CB-7F404DD3A7C3}" type="pres">
      <dgm:prSet presAssocID="{A3481C9F-0DBB-4B6D-A86B-3E57E968340B}" presName="root" presStyleCnt="0">
        <dgm:presLayoutVars>
          <dgm:dir/>
          <dgm:resizeHandles val="exact"/>
        </dgm:presLayoutVars>
      </dgm:prSet>
      <dgm:spPr/>
    </dgm:pt>
    <dgm:pt modelId="{29959661-9433-434F-9B69-4B675CE458C2}" type="pres">
      <dgm:prSet presAssocID="{F5BE1C65-ED6D-4F43-95B1-9670934A1331}" presName="compNode" presStyleCnt="0"/>
      <dgm:spPr/>
    </dgm:pt>
    <dgm:pt modelId="{F677C8CB-5B83-439F-AD32-2671ACF01132}" type="pres">
      <dgm:prSet presAssocID="{F5BE1C65-ED6D-4F43-95B1-9670934A1331}" presName="bgRect" presStyleLbl="bgShp" presStyleIdx="0" presStyleCnt="3"/>
      <dgm:spPr/>
    </dgm:pt>
    <dgm:pt modelId="{11256FE7-14FB-4E0B-982A-4AFD18E93782}" type="pres">
      <dgm:prSet presAssocID="{F5BE1C65-ED6D-4F43-95B1-9670934A133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hought bubble"/>
        </a:ext>
      </dgm:extLst>
    </dgm:pt>
    <dgm:pt modelId="{906AD3F6-C17B-455C-BDF5-068AB8F4BD7F}" type="pres">
      <dgm:prSet presAssocID="{F5BE1C65-ED6D-4F43-95B1-9670934A1331}" presName="spaceRect" presStyleCnt="0"/>
      <dgm:spPr/>
    </dgm:pt>
    <dgm:pt modelId="{F0AB69B2-FD14-4FEA-AF9A-EB8F694B1AEF}" type="pres">
      <dgm:prSet presAssocID="{F5BE1C65-ED6D-4F43-95B1-9670934A1331}" presName="parTx" presStyleLbl="revTx" presStyleIdx="0" presStyleCnt="3">
        <dgm:presLayoutVars>
          <dgm:chMax val="0"/>
          <dgm:chPref val="0"/>
        </dgm:presLayoutVars>
      </dgm:prSet>
      <dgm:spPr/>
    </dgm:pt>
    <dgm:pt modelId="{6BD4CFFF-580D-49BD-B76A-029EEBF2FF4B}" type="pres">
      <dgm:prSet presAssocID="{B4B16636-2560-4B5C-AB18-A15B92AA8D53}" presName="sibTrans" presStyleCnt="0"/>
      <dgm:spPr/>
    </dgm:pt>
    <dgm:pt modelId="{3E9E3AA0-C585-4139-9827-3C28FB34BEF2}" type="pres">
      <dgm:prSet presAssocID="{2AFE82A6-9723-40DE-8649-586FDFAA60F2}" presName="compNode" presStyleCnt="0"/>
      <dgm:spPr/>
    </dgm:pt>
    <dgm:pt modelId="{28A4C52B-AC86-4D8F-BFC0-26AA575ACB9F}" type="pres">
      <dgm:prSet presAssocID="{2AFE82A6-9723-40DE-8649-586FDFAA60F2}" presName="bgRect" presStyleLbl="bgShp" presStyleIdx="1" presStyleCnt="3"/>
      <dgm:spPr/>
    </dgm:pt>
    <dgm:pt modelId="{BA3E5DAE-560E-40E2-9D74-BB3231D86825}" type="pres">
      <dgm:prSet presAssocID="{2AFE82A6-9723-40DE-8649-586FDFAA60F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FFF8DD78-AC6B-4ECD-A3B7-3D28B6062723}" type="pres">
      <dgm:prSet presAssocID="{2AFE82A6-9723-40DE-8649-586FDFAA60F2}" presName="spaceRect" presStyleCnt="0"/>
      <dgm:spPr/>
    </dgm:pt>
    <dgm:pt modelId="{D0FCD453-A1B2-4835-A2A2-D9AC6BC87DE6}" type="pres">
      <dgm:prSet presAssocID="{2AFE82A6-9723-40DE-8649-586FDFAA60F2}" presName="parTx" presStyleLbl="revTx" presStyleIdx="1" presStyleCnt="3">
        <dgm:presLayoutVars>
          <dgm:chMax val="0"/>
          <dgm:chPref val="0"/>
        </dgm:presLayoutVars>
      </dgm:prSet>
      <dgm:spPr/>
    </dgm:pt>
    <dgm:pt modelId="{4A024405-E303-4C9C-8682-70D97E9D2E54}" type="pres">
      <dgm:prSet presAssocID="{005000BE-D8BB-44D9-ABB2-67B65C48DDF1}" presName="sibTrans" presStyleCnt="0"/>
      <dgm:spPr/>
    </dgm:pt>
    <dgm:pt modelId="{04627388-06D3-4DFD-B00E-D38E44D6C4E8}" type="pres">
      <dgm:prSet presAssocID="{A6EB54E3-E152-492D-A0FE-8F701D9B898B}" presName="compNode" presStyleCnt="0"/>
      <dgm:spPr/>
    </dgm:pt>
    <dgm:pt modelId="{2802B70E-1E2A-4820-BA93-D997C90A6539}" type="pres">
      <dgm:prSet presAssocID="{A6EB54E3-E152-492D-A0FE-8F701D9B898B}" presName="bgRect" presStyleLbl="bgShp" presStyleIdx="2" presStyleCnt="3"/>
      <dgm:spPr/>
    </dgm:pt>
    <dgm:pt modelId="{36B36DA5-EF20-49EF-993E-3AF1329D9AD9}" type="pres">
      <dgm:prSet presAssocID="{A6EB54E3-E152-492D-A0FE-8F701D9B898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o sign"/>
        </a:ext>
      </dgm:extLst>
    </dgm:pt>
    <dgm:pt modelId="{218E7CB3-7158-4E72-8360-207E87501309}" type="pres">
      <dgm:prSet presAssocID="{A6EB54E3-E152-492D-A0FE-8F701D9B898B}" presName="spaceRect" presStyleCnt="0"/>
      <dgm:spPr/>
    </dgm:pt>
    <dgm:pt modelId="{E9919A24-E6EC-4FF8-BA70-EA98CEF01064}" type="pres">
      <dgm:prSet presAssocID="{A6EB54E3-E152-492D-A0FE-8F701D9B898B}" presName="parTx" presStyleLbl="revTx" presStyleIdx="2" presStyleCnt="3">
        <dgm:presLayoutVars>
          <dgm:chMax val="0"/>
          <dgm:chPref val="0"/>
        </dgm:presLayoutVars>
      </dgm:prSet>
      <dgm:spPr/>
    </dgm:pt>
  </dgm:ptLst>
  <dgm:cxnLst>
    <dgm:cxn modelId="{9953BC04-ABF5-4E70-A10B-8DA35D877792}" type="presOf" srcId="{F5BE1C65-ED6D-4F43-95B1-9670934A1331}" destId="{F0AB69B2-FD14-4FEA-AF9A-EB8F694B1AEF}" srcOrd="0" destOrd="0" presId="urn:microsoft.com/office/officeart/2018/2/layout/IconVerticalSolidList"/>
    <dgm:cxn modelId="{7FECD267-DD51-4561-B884-62322018F7D9}" type="presOf" srcId="{A3481C9F-0DBB-4B6D-A86B-3E57E968340B}" destId="{7E3411CB-D379-4745-B4CB-7F404DD3A7C3}" srcOrd="0" destOrd="0" presId="urn:microsoft.com/office/officeart/2018/2/layout/IconVerticalSolidList"/>
    <dgm:cxn modelId="{FE4E5D81-D8AA-462B-B3BE-97BDB9D5D989}" srcId="{A3481C9F-0DBB-4B6D-A86B-3E57E968340B}" destId="{F5BE1C65-ED6D-4F43-95B1-9670934A1331}" srcOrd="0" destOrd="0" parTransId="{098AB509-4F0E-4146-95C9-64FDC196CDE8}" sibTransId="{B4B16636-2560-4B5C-AB18-A15B92AA8D53}"/>
    <dgm:cxn modelId="{D4507BAB-D665-498F-B216-0DAE4A7C9094}" srcId="{A3481C9F-0DBB-4B6D-A86B-3E57E968340B}" destId="{2AFE82A6-9723-40DE-8649-586FDFAA60F2}" srcOrd="1" destOrd="0" parTransId="{ACF20D1A-C7CE-4E95-BE5C-B7770B6EE01A}" sibTransId="{005000BE-D8BB-44D9-ABB2-67B65C48DDF1}"/>
    <dgm:cxn modelId="{B8B6E5D6-72D4-4645-9D21-B1626D7C3C21}" type="presOf" srcId="{2AFE82A6-9723-40DE-8649-586FDFAA60F2}" destId="{D0FCD453-A1B2-4835-A2A2-D9AC6BC87DE6}" srcOrd="0" destOrd="0" presId="urn:microsoft.com/office/officeart/2018/2/layout/IconVerticalSolidList"/>
    <dgm:cxn modelId="{838503DD-3543-4378-A016-4395814C862F}" type="presOf" srcId="{A6EB54E3-E152-492D-A0FE-8F701D9B898B}" destId="{E9919A24-E6EC-4FF8-BA70-EA98CEF01064}" srcOrd="0" destOrd="0" presId="urn:microsoft.com/office/officeart/2018/2/layout/IconVerticalSolidList"/>
    <dgm:cxn modelId="{46FCC8DF-3C9A-462F-86F9-FDC1FADDBE38}" srcId="{A3481C9F-0DBB-4B6D-A86B-3E57E968340B}" destId="{A6EB54E3-E152-492D-A0FE-8F701D9B898B}" srcOrd="2" destOrd="0" parTransId="{63CC4AC9-2204-42A1-81B8-556FB095ACA1}" sibTransId="{C58826C6-B20C-4D0F-81E7-1C4AED1D23AD}"/>
    <dgm:cxn modelId="{8A14110C-0830-4DED-8FA7-115B1597F122}" type="presParOf" srcId="{7E3411CB-D379-4745-B4CB-7F404DD3A7C3}" destId="{29959661-9433-434F-9B69-4B675CE458C2}" srcOrd="0" destOrd="0" presId="urn:microsoft.com/office/officeart/2018/2/layout/IconVerticalSolidList"/>
    <dgm:cxn modelId="{89E26606-FDC1-4D23-80B9-FEAB50B31210}" type="presParOf" srcId="{29959661-9433-434F-9B69-4B675CE458C2}" destId="{F677C8CB-5B83-439F-AD32-2671ACF01132}" srcOrd="0" destOrd="0" presId="urn:microsoft.com/office/officeart/2018/2/layout/IconVerticalSolidList"/>
    <dgm:cxn modelId="{82892AE9-B282-4613-A112-24819807CFC8}" type="presParOf" srcId="{29959661-9433-434F-9B69-4B675CE458C2}" destId="{11256FE7-14FB-4E0B-982A-4AFD18E93782}" srcOrd="1" destOrd="0" presId="urn:microsoft.com/office/officeart/2018/2/layout/IconVerticalSolidList"/>
    <dgm:cxn modelId="{DA5DC013-5669-4041-B99D-6C53CB326FC6}" type="presParOf" srcId="{29959661-9433-434F-9B69-4B675CE458C2}" destId="{906AD3F6-C17B-455C-BDF5-068AB8F4BD7F}" srcOrd="2" destOrd="0" presId="urn:microsoft.com/office/officeart/2018/2/layout/IconVerticalSolidList"/>
    <dgm:cxn modelId="{B7859475-E0E2-4F4B-A73E-A2EC2D31426B}" type="presParOf" srcId="{29959661-9433-434F-9B69-4B675CE458C2}" destId="{F0AB69B2-FD14-4FEA-AF9A-EB8F694B1AEF}" srcOrd="3" destOrd="0" presId="urn:microsoft.com/office/officeart/2018/2/layout/IconVerticalSolidList"/>
    <dgm:cxn modelId="{E03F8335-B53D-40B2-A046-4077EC98034F}" type="presParOf" srcId="{7E3411CB-D379-4745-B4CB-7F404DD3A7C3}" destId="{6BD4CFFF-580D-49BD-B76A-029EEBF2FF4B}" srcOrd="1" destOrd="0" presId="urn:microsoft.com/office/officeart/2018/2/layout/IconVerticalSolidList"/>
    <dgm:cxn modelId="{91005322-F1CA-436E-BC21-4B7C134743E6}" type="presParOf" srcId="{7E3411CB-D379-4745-B4CB-7F404DD3A7C3}" destId="{3E9E3AA0-C585-4139-9827-3C28FB34BEF2}" srcOrd="2" destOrd="0" presId="urn:microsoft.com/office/officeart/2018/2/layout/IconVerticalSolidList"/>
    <dgm:cxn modelId="{757C2472-46CB-4D72-A26C-F26A07411ECB}" type="presParOf" srcId="{3E9E3AA0-C585-4139-9827-3C28FB34BEF2}" destId="{28A4C52B-AC86-4D8F-BFC0-26AA575ACB9F}" srcOrd="0" destOrd="0" presId="urn:microsoft.com/office/officeart/2018/2/layout/IconVerticalSolidList"/>
    <dgm:cxn modelId="{81D14A7B-67D6-4809-A726-428E36F460AB}" type="presParOf" srcId="{3E9E3AA0-C585-4139-9827-3C28FB34BEF2}" destId="{BA3E5DAE-560E-40E2-9D74-BB3231D86825}" srcOrd="1" destOrd="0" presId="urn:microsoft.com/office/officeart/2018/2/layout/IconVerticalSolidList"/>
    <dgm:cxn modelId="{DBE4BF7E-0004-472D-A581-20A5E94AA679}" type="presParOf" srcId="{3E9E3AA0-C585-4139-9827-3C28FB34BEF2}" destId="{FFF8DD78-AC6B-4ECD-A3B7-3D28B6062723}" srcOrd="2" destOrd="0" presId="urn:microsoft.com/office/officeart/2018/2/layout/IconVerticalSolidList"/>
    <dgm:cxn modelId="{00A1F50C-F48A-4D15-8C4F-3DEB7EE1952F}" type="presParOf" srcId="{3E9E3AA0-C585-4139-9827-3C28FB34BEF2}" destId="{D0FCD453-A1B2-4835-A2A2-D9AC6BC87DE6}" srcOrd="3" destOrd="0" presId="urn:microsoft.com/office/officeart/2018/2/layout/IconVerticalSolidList"/>
    <dgm:cxn modelId="{A80AE4E0-0EDA-407C-8B0B-3254CA75B3C9}" type="presParOf" srcId="{7E3411CB-D379-4745-B4CB-7F404DD3A7C3}" destId="{4A024405-E303-4C9C-8682-70D97E9D2E54}" srcOrd="3" destOrd="0" presId="urn:microsoft.com/office/officeart/2018/2/layout/IconVerticalSolidList"/>
    <dgm:cxn modelId="{519407D1-A85B-4D8E-B698-86B7B34E8727}" type="presParOf" srcId="{7E3411CB-D379-4745-B4CB-7F404DD3A7C3}" destId="{04627388-06D3-4DFD-B00E-D38E44D6C4E8}" srcOrd="4" destOrd="0" presId="urn:microsoft.com/office/officeart/2018/2/layout/IconVerticalSolidList"/>
    <dgm:cxn modelId="{AA3EFA58-C6CE-42D5-A437-D6100BEF532B}" type="presParOf" srcId="{04627388-06D3-4DFD-B00E-D38E44D6C4E8}" destId="{2802B70E-1E2A-4820-BA93-D997C90A6539}" srcOrd="0" destOrd="0" presId="urn:microsoft.com/office/officeart/2018/2/layout/IconVerticalSolidList"/>
    <dgm:cxn modelId="{5D4CA724-CCF0-4DAB-BBF4-12715D471CB9}" type="presParOf" srcId="{04627388-06D3-4DFD-B00E-D38E44D6C4E8}" destId="{36B36DA5-EF20-49EF-993E-3AF1329D9AD9}" srcOrd="1" destOrd="0" presId="urn:microsoft.com/office/officeart/2018/2/layout/IconVerticalSolidList"/>
    <dgm:cxn modelId="{6D208C68-D697-4ADB-95C9-24A29DFF6813}" type="presParOf" srcId="{04627388-06D3-4DFD-B00E-D38E44D6C4E8}" destId="{218E7CB3-7158-4E72-8360-207E87501309}" srcOrd="2" destOrd="0" presId="urn:microsoft.com/office/officeart/2018/2/layout/IconVerticalSolidList"/>
    <dgm:cxn modelId="{6E68BF98-B131-4684-A723-59AE7140620F}" type="presParOf" srcId="{04627388-06D3-4DFD-B00E-D38E44D6C4E8}" destId="{E9919A24-E6EC-4FF8-BA70-EA98CEF0106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8664F80-D47A-4F91-8F17-11FCFC1675D4}" type="doc">
      <dgm:prSet loTypeId="urn:microsoft.com/office/officeart/2018/2/layout/IconVerticalSolidList" loCatId="icon" qsTypeId="urn:microsoft.com/office/officeart/2005/8/quickstyle/simple1" qsCatId="simple" csTypeId="urn:microsoft.com/office/officeart/2018/5/colors/Iconchunking_neutralbg_accent4_2" csCatId="accent4" phldr="1"/>
      <dgm:spPr/>
      <dgm:t>
        <a:bodyPr/>
        <a:lstStyle/>
        <a:p>
          <a:endParaRPr lang="en-US"/>
        </a:p>
      </dgm:t>
    </dgm:pt>
    <dgm:pt modelId="{473092E8-2F21-4CA9-916F-E5ADBCDB2D2D}">
      <dgm:prSet/>
      <dgm:spPr/>
      <dgm:t>
        <a:bodyPr/>
        <a:lstStyle/>
        <a:p>
          <a:r>
            <a:rPr lang="en-GB" dirty="0"/>
            <a:t>An ideal project will have unlimited time, unlimited money and unlimited people.</a:t>
          </a:r>
          <a:endParaRPr lang="en-US" dirty="0"/>
        </a:p>
      </dgm:t>
    </dgm:pt>
    <dgm:pt modelId="{2EC576D2-40C1-4096-AAEE-8B9B858D5D8A}" type="parTrans" cxnId="{73943560-9B87-47A9-823F-C636ED85815F}">
      <dgm:prSet/>
      <dgm:spPr/>
      <dgm:t>
        <a:bodyPr/>
        <a:lstStyle/>
        <a:p>
          <a:endParaRPr lang="en-US"/>
        </a:p>
      </dgm:t>
    </dgm:pt>
    <dgm:pt modelId="{5941A330-7D0E-42CC-85EC-50A3ED9CE9EF}" type="sibTrans" cxnId="{73943560-9B87-47A9-823F-C636ED85815F}">
      <dgm:prSet/>
      <dgm:spPr/>
      <dgm:t>
        <a:bodyPr/>
        <a:lstStyle/>
        <a:p>
          <a:endParaRPr lang="en-US"/>
        </a:p>
      </dgm:t>
    </dgm:pt>
    <dgm:pt modelId="{B4D3C38A-BD43-4043-9EF4-270EEEFF0952}">
      <dgm:prSet/>
      <dgm:spPr/>
      <dgm:t>
        <a:bodyPr/>
        <a:lstStyle/>
        <a:p>
          <a:r>
            <a:rPr lang="en-GB" dirty="0"/>
            <a:t>In the real world this is not possible.</a:t>
          </a:r>
          <a:endParaRPr lang="en-US" dirty="0"/>
        </a:p>
      </dgm:t>
    </dgm:pt>
    <dgm:pt modelId="{6FDAF727-B66E-4A80-BC18-AE696A757617}" type="parTrans" cxnId="{CF2490F6-E66A-42AB-86BA-7DB565E4B950}">
      <dgm:prSet/>
      <dgm:spPr/>
      <dgm:t>
        <a:bodyPr/>
        <a:lstStyle/>
        <a:p>
          <a:endParaRPr lang="en-US"/>
        </a:p>
      </dgm:t>
    </dgm:pt>
    <dgm:pt modelId="{666BB654-437D-4CE5-A256-5DEABCFACC45}" type="sibTrans" cxnId="{CF2490F6-E66A-42AB-86BA-7DB565E4B950}">
      <dgm:prSet/>
      <dgm:spPr/>
      <dgm:t>
        <a:bodyPr/>
        <a:lstStyle/>
        <a:p>
          <a:endParaRPr lang="en-US"/>
        </a:p>
      </dgm:t>
    </dgm:pt>
    <dgm:pt modelId="{6346853F-FC6E-49C0-A5E0-9D5CF1738BD4}" type="pres">
      <dgm:prSet presAssocID="{48664F80-D47A-4F91-8F17-11FCFC1675D4}" presName="root" presStyleCnt="0">
        <dgm:presLayoutVars>
          <dgm:dir/>
          <dgm:resizeHandles val="exact"/>
        </dgm:presLayoutVars>
      </dgm:prSet>
      <dgm:spPr/>
    </dgm:pt>
    <dgm:pt modelId="{D64DA4DE-F3EF-41DB-8E55-87B497442C0B}" type="pres">
      <dgm:prSet presAssocID="{473092E8-2F21-4CA9-916F-E5ADBCDB2D2D}" presName="compNode" presStyleCnt="0"/>
      <dgm:spPr/>
    </dgm:pt>
    <dgm:pt modelId="{BD48DEB1-CF52-4EC6-B76E-92FA631B74D9}" type="pres">
      <dgm:prSet presAssocID="{473092E8-2F21-4CA9-916F-E5ADBCDB2D2D}" presName="bgRect" presStyleLbl="bgShp" presStyleIdx="0" presStyleCnt="2"/>
      <dgm:spPr/>
    </dgm:pt>
    <dgm:pt modelId="{0911D3D1-D3D3-44ED-BBE1-20683B9B49FE}" type="pres">
      <dgm:prSet presAssocID="{473092E8-2F21-4CA9-916F-E5ADBCDB2D2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ey"/>
        </a:ext>
      </dgm:extLst>
    </dgm:pt>
    <dgm:pt modelId="{75ACBEB5-D86A-4688-934C-EC555A2AB5BA}" type="pres">
      <dgm:prSet presAssocID="{473092E8-2F21-4CA9-916F-E5ADBCDB2D2D}" presName="spaceRect" presStyleCnt="0"/>
      <dgm:spPr/>
    </dgm:pt>
    <dgm:pt modelId="{D5CBAAC6-5E8C-4D9B-99B9-0B7F9C1A6A29}" type="pres">
      <dgm:prSet presAssocID="{473092E8-2F21-4CA9-916F-E5ADBCDB2D2D}" presName="parTx" presStyleLbl="revTx" presStyleIdx="0" presStyleCnt="2">
        <dgm:presLayoutVars>
          <dgm:chMax val="0"/>
          <dgm:chPref val="0"/>
        </dgm:presLayoutVars>
      </dgm:prSet>
      <dgm:spPr/>
    </dgm:pt>
    <dgm:pt modelId="{D2B22364-ABA3-4874-A680-7E29A804E082}" type="pres">
      <dgm:prSet presAssocID="{5941A330-7D0E-42CC-85EC-50A3ED9CE9EF}" presName="sibTrans" presStyleCnt="0"/>
      <dgm:spPr/>
    </dgm:pt>
    <dgm:pt modelId="{585A7C37-5C2D-40E1-9560-040C92A73CB3}" type="pres">
      <dgm:prSet presAssocID="{B4D3C38A-BD43-4043-9EF4-270EEEFF0952}" presName="compNode" presStyleCnt="0"/>
      <dgm:spPr/>
    </dgm:pt>
    <dgm:pt modelId="{7F99E4CD-CBC3-4E65-A5C9-72670B8D3EFF}" type="pres">
      <dgm:prSet presAssocID="{B4D3C38A-BD43-4043-9EF4-270EEEFF0952}" presName="bgRect" presStyleLbl="bgShp" presStyleIdx="1" presStyleCnt="2"/>
      <dgm:spPr/>
    </dgm:pt>
    <dgm:pt modelId="{04649A1E-2FE4-46D4-ABF8-083D1C1B1F43}" type="pres">
      <dgm:prSet presAssocID="{B4D3C38A-BD43-4043-9EF4-270EEEFF095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arth Globe Americas"/>
        </a:ext>
      </dgm:extLst>
    </dgm:pt>
    <dgm:pt modelId="{4D22AC37-C2F4-4A3F-9F9C-2432466170F5}" type="pres">
      <dgm:prSet presAssocID="{B4D3C38A-BD43-4043-9EF4-270EEEFF0952}" presName="spaceRect" presStyleCnt="0"/>
      <dgm:spPr/>
    </dgm:pt>
    <dgm:pt modelId="{47787E36-C484-4070-B13F-08A694109642}" type="pres">
      <dgm:prSet presAssocID="{B4D3C38A-BD43-4043-9EF4-270EEEFF0952}" presName="parTx" presStyleLbl="revTx" presStyleIdx="1" presStyleCnt="2">
        <dgm:presLayoutVars>
          <dgm:chMax val="0"/>
          <dgm:chPref val="0"/>
        </dgm:presLayoutVars>
      </dgm:prSet>
      <dgm:spPr/>
    </dgm:pt>
  </dgm:ptLst>
  <dgm:cxnLst>
    <dgm:cxn modelId="{73943560-9B87-47A9-823F-C636ED85815F}" srcId="{48664F80-D47A-4F91-8F17-11FCFC1675D4}" destId="{473092E8-2F21-4CA9-916F-E5ADBCDB2D2D}" srcOrd="0" destOrd="0" parTransId="{2EC576D2-40C1-4096-AAEE-8B9B858D5D8A}" sibTransId="{5941A330-7D0E-42CC-85EC-50A3ED9CE9EF}"/>
    <dgm:cxn modelId="{C7179B5A-8FCE-4577-90BE-67A0EA2B86C5}" type="presOf" srcId="{48664F80-D47A-4F91-8F17-11FCFC1675D4}" destId="{6346853F-FC6E-49C0-A5E0-9D5CF1738BD4}" srcOrd="0" destOrd="0" presId="urn:microsoft.com/office/officeart/2018/2/layout/IconVerticalSolidList"/>
    <dgm:cxn modelId="{EA0B19A4-423D-4EE6-86EE-B02AEA58B8A5}" type="presOf" srcId="{473092E8-2F21-4CA9-916F-E5ADBCDB2D2D}" destId="{D5CBAAC6-5E8C-4D9B-99B9-0B7F9C1A6A29}" srcOrd="0" destOrd="0" presId="urn:microsoft.com/office/officeart/2018/2/layout/IconVerticalSolidList"/>
    <dgm:cxn modelId="{DBC7D6BC-8105-4315-8A42-D6D5CF089C87}" type="presOf" srcId="{B4D3C38A-BD43-4043-9EF4-270EEEFF0952}" destId="{47787E36-C484-4070-B13F-08A694109642}" srcOrd="0" destOrd="0" presId="urn:microsoft.com/office/officeart/2018/2/layout/IconVerticalSolidList"/>
    <dgm:cxn modelId="{CF2490F6-E66A-42AB-86BA-7DB565E4B950}" srcId="{48664F80-D47A-4F91-8F17-11FCFC1675D4}" destId="{B4D3C38A-BD43-4043-9EF4-270EEEFF0952}" srcOrd="1" destOrd="0" parTransId="{6FDAF727-B66E-4A80-BC18-AE696A757617}" sibTransId="{666BB654-437D-4CE5-A256-5DEABCFACC45}"/>
    <dgm:cxn modelId="{11147639-C694-499F-A684-0C39582FBD9F}" type="presParOf" srcId="{6346853F-FC6E-49C0-A5E0-9D5CF1738BD4}" destId="{D64DA4DE-F3EF-41DB-8E55-87B497442C0B}" srcOrd="0" destOrd="0" presId="urn:microsoft.com/office/officeart/2018/2/layout/IconVerticalSolidList"/>
    <dgm:cxn modelId="{9925F5FD-7F29-4483-B700-15BA08B18388}" type="presParOf" srcId="{D64DA4DE-F3EF-41DB-8E55-87B497442C0B}" destId="{BD48DEB1-CF52-4EC6-B76E-92FA631B74D9}" srcOrd="0" destOrd="0" presId="urn:microsoft.com/office/officeart/2018/2/layout/IconVerticalSolidList"/>
    <dgm:cxn modelId="{5315938E-21DF-4677-9682-22AE9C79E066}" type="presParOf" srcId="{D64DA4DE-F3EF-41DB-8E55-87B497442C0B}" destId="{0911D3D1-D3D3-44ED-BBE1-20683B9B49FE}" srcOrd="1" destOrd="0" presId="urn:microsoft.com/office/officeart/2018/2/layout/IconVerticalSolidList"/>
    <dgm:cxn modelId="{EB84392C-C953-47B0-9D61-29E1ED3D9B30}" type="presParOf" srcId="{D64DA4DE-F3EF-41DB-8E55-87B497442C0B}" destId="{75ACBEB5-D86A-4688-934C-EC555A2AB5BA}" srcOrd="2" destOrd="0" presId="urn:microsoft.com/office/officeart/2018/2/layout/IconVerticalSolidList"/>
    <dgm:cxn modelId="{BB65BA70-220D-42DF-92B1-4B0EE6DFCB68}" type="presParOf" srcId="{D64DA4DE-F3EF-41DB-8E55-87B497442C0B}" destId="{D5CBAAC6-5E8C-4D9B-99B9-0B7F9C1A6A29}" srcOrd="3" destOrd="0" presId="urn:microsoft.com/office/officeart/2018/2/layout/IconVerticalSolidList"/>
    <dgm:cxn modelId="{93370118-5B75-4588-B50E-0AF676D0B8E5}" type="presParOf" srcId="{6346853F-FC6E-49C0-A5E0-9D5CF1738BD4}" destId="{D2B22364-ABA3-4874-A680-7E29A804E082}" srcOrd="1" destOrd="0" presId="urn:microsoft.com/office/officeart/2018/2/layout/IconVerticalSolidList"/>
    <dgm:cxn modelId="{7576693F-820F-4456-8C76-1EE4138B4823}" type="presParOf" srcId="{6346853F-FC6E-49C0-A5E0-9D5CF1738BD4}" destId="{585A7C37-5C2D-40E1-9560-040C92A73CB3}" srcOrd="2" destOrd="0" presId="urn:microsoft.com/office/officeart/2018/2/layout/IconVerticalSolidList"/>
    <dgm:cxn modelId="{119BF9B3-650E-4E49-AA65-C0CFCCCD7348}" type="presParOf" srcId="{585A7C37-5C2D-40E1-9560-040C92A73CB3}" destId="{7F99E4CD-CBC3-4E65-A5C9-72670B8D3EFF}" srcOrd="0" destOrd="0" presId="urn:microsoft.com/office/officeart/2018/2/layout/IconVerticalSolidList"/>
    <dgm:cxn modelId="{98A82A29-E77A-4C6E-8E5F-E9D15593BFA4}" type="presParOf" srcId="{585A7C37-5C2D-40E1-9560-040C92A73CB3}" destId="{04649A1E-2FE4-46D4-ABF8-083D1C1B1F43}" srcOrd="1" destOrd="0" presId="urn:microsoft.com/office/officeart/2018/2/layout/IconVerticalSolidList"/>
    <dgm:cxn modelId="{8284A567-0097-4EFB-8EA1-77B3BFC27AF6}" type="presParOf" srcId="{585A7C37-5C2D-40E1-9560-040C92A73CB3}" destId="{4D22AC37-C2F4-4A3F-9F9C-2432466170F5}" srcOrd="2" destOrd="0" presId="urn:microsoft.com/office/officeart/2018/2/layout/IconVerticalSolidList"/>
    <dgm:cxn modelId="{31921935-9A86-4624-81FF-2DA40323687E}" type="presParOf" srcId="{585A7C37-5C2D-40E1-9560-040C92A73CB3}" destId="{47787E36-C484-4070-B13F-08A69410964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29C6818-AFFA-476B-9F6F-BFC113E75859}"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E016A34F-7576-4004-B426-24DFE980A9F0}">
      <dgm:prSet/>
      <dgm:spPr/>
      <dgm:t>
        <a:bodyPr/>
        <a:lstStyle/>
        <a:p>
          <a:pPr>
            <a:lnSpc>
              <a:spcPct val="100000"/>
            </a:lnSpc>
          </a:pPr>
          <a:r>
            <a:rPr lang="en-GB" dirty="0"/>
            <a:t>Your constraints are:</a:t>
          </a:r>
          <a:endParaRPr lang="en-US" dirty="0"/>
        </a:p>
      </dgm:t>
    </dgm:pt>
    <dgm:pt modelId="{FE9DFE91-6785-494F-B04B-3F327728C6CD}" type="parTrans" cxnId="{CEAD65DD-C508-49FB-8D88-13343D2869DF}">
      <dgm:prSet/>
      <dgm:spPr/>
      <dgm:t>
        <a:bodyPr/>
        <a:lstStyle/>
        <a:p>
          <a:endParaRPr lang="en-US"/>
        </a:p>
      </dgm:t>
    </dgm:pt>
    <dgm:pt modelId="{A8AEBB40-4009-4C5A-9215-BCF84D019CC7}" type="sibTrans" cxnId="{CEAD65DD-C508-49FB-8D88-13343D2869DF}">
      <dgm:prSet/>
      <dgm:spPr/>
      <dgm:t>
        <a:bodyPr/>
        <a:lstStyle/>
        <a:p>
          <a:endParaRPr lang="en-US"/>
        </a:p>
      </dgm:t>
    </dgm:pt>
    <dgm:pt modelId="{874B7858-8D2C-44C7-BC3F-6EB2AD7266DD}">
      <dgm:prSet/>
      <dgm:spPr/>
      <dgm:t>
        <a:bodyPr/>
        <a:lstStyle/>
        <a:p>
          <a:pPr>
            <a:lnSpc>
              <a:spcPct val="100000"/>
            </a:lnSpc>
          </a:pPr>
          <a:r>
            <a:rPr lang="en-GB" b="1" i="1" dirty="0"/>
            <a:t>Time</a:t>
          </a:r>
          <a:r>
            <a:rPr lang="en-GB" dirty="0"/>
            <a:t>: You cannot spend forever on a project - it must have a finish date. This means you only have a certain amount of time to spend working on a project.</a:t>
          </a:r>
          <a:endParaRPr lang="en-US" dirty="0"/>
        </a:p>
      </dgm:t>
    </dgm:pt>
    <dgm:pt modelId="{D8DDFDA4-BF42-475B-8EC4-ABFDC3088C1B}" type="parTrans" cxnId="{F88DC9F5-496A-4C79-8ECD-F076DACDB46F}">
      <dgm:prSet/>
      <dgm:spPr/>
      <dgm:t>
        <a:bodyPr/>
        <a:lstStyle/>
        <a:p>
          <a:endParaRPr lang="en-US"/>
        </a:p>
      </dgm:t>
    </dgm:pt>
    <dgm:pt modelId="{3481F78D-AC27-4FF2-B491-525C99BCDC69}" type="sibTrans" cxnId="{F88DC9F5-496A-4C79-8ECD-F076DACDB46F}">
      <dgm:prSet/>
      <dgm:spPr/>
      <dgm:t>
        <a:bodyPr/>
        <a:lstStyle/>
        <a:p>
          <a:endParaRPr lang="en-US"/>
        </a:p>
      </dgm:t>
    </dgm:pt>
    <dgm:pt modelId="{477EEEE7-DE36-4F09-A908-35C882813433}">
      <dgm:prSet/>
      <dgm:spPr/>
      <dgm:t>
        <a:bodyPr/>
        <a:lstStyle/>
        <a:p>
          <a:pPr>
            <a:lnSpc>
              <a:spcPct val="100000"/>
            </a:lnSpc>
          </a:pPr>
          <a:r>
            <a:rPr lang="en-GB" b="1" i="1" dirty="0"/>
            <a:t>Budget</a:t>
          </a:r>
          <a:r>
            <a:rPr lang="en-GB" dirty="0"/>
            <a:t>: there is only so much money to spend on a project.</a:t>
          </a:r>
          <a:endParaRPr lang="en-US" dirty="0"/>
        </a:p>
      </dgm:t>
    </dgm:pt>
    <dgm:pt modelId="{8FC1995E-6E3A-4DE1-89B6-FC4AFB130A0A}" type="parTrans" cxnId="{F19130F8-460B-4576-82C3-27866A864931}">
      <dgm:prSet/>
      <dgm:spPr/>
      <dgm:t>
        <a:bodyPr/>
        <a:lstStyle/>
        <a:p>
          <a:endParaRPr lang="en-US"/>
        </a:p>
      </dgm:t>
    </dgm:pt>
    <dgm:pt modelId="{8C3F5674-2F1B-4FA9-A810-6557266C91B4}" type="sibTrans" cxnId="{F19130F8-460B-4576-82C3-27866A864931}">
      <dgm:prSet/>
      <dgm:spPr/>
      <dgm:t>
        <a:bodyPr/>
        <a:lstStyle/>
        <a:p>
          <a:endParaRPr lang="en-US"/>
        </a:p>
      </dgm:t>
    </dgm:pt>
    <dgm:pt modelId="{B3BB9CC9-4C63-4CB8-BBE3-C3355BA427CD}">
      <dgm:prSet/>
      <dgm:spPr/>
      <dgm:t>
        <a:bodyPr/>
        <a:lstStyle/>
        <a:p>
          <a:pPr>
            <a:lnSpc>
              <a:spcPct val="100000"/>
            </a:lnSpc>
          </a:pPr>
          <a:r>
            <a:rPr lang="en-GB" b="1" i="1" dirty="0"/>
            <a:t>Quality</a:t>
          </a:r>
          <a:r>
            <a:rPr lang="en-GB" dirty="0"/>
            <a:t>: the project must be good enough to be worthwhile.</a:t>
          </a:r>
          <a:endParaRPr lang="en-US" dirty="0"/>
        </a:p>
      </dgm:t>
    </dgm:pt>
    <dgm:pt modelId="{5BEBF868-9609-47D7-B951-BD2CC1E3260C}" type="parTrans" cxnId="{476C28CD-EB7C-464B-A048-B6A996A4C245}">
      <dgm:prSet/>
      <dgm:spPr/>
      <dgm:t>
        <a:bodyPr/>
        <a:lstStyle/>
        <a:p>
          <a:endParaRPr lang="en-US"/>
        </a:p>
      </dgm:t>
    </dgm:pt>
    <dgm:pt modelId="{5EE30F34-8DE1-4F9F-96BE-8A95CD27BEE8}" type="sibTrans" cxnId="{476C28CD-EB7C-464B-A048-B6A996A4C245}">
      <dgm:prSet/>
      <dgm:spPr/>
      <dgm:t>
        <a:bodyPr/>
        <a:lstStyle/>
        <a:p>
          <a:endParaRPr lang="en-US"/>
        </a:p>
      </dgm:t>
    </dgm:pt>
    <dgm:pt modelId="{E128F165-40B7-42FD-BF09-04819882BE97}">
      <dgm:prSet/>
      <dgm:spPr/>
      <dgm:t>
        <a:bodyPr/>
        <a:lstStyle/>
        <a:p>
          <a:pPr>
            <a:lnSpc>
              <a:spcPct val="100000"/>
            </a:lnSpc>
          </a:pPr>
          <a:r>
            <a:rPr lang="en-GB" b="1" i="1" dirty="0"/>
            <a:t>Resources</a:t>
          </a:r>
          <a:r>
            <a:rPr lang="en-GB" dirty="0"/>
            <a:t>: You don’t have enough people to work on the project.</a:t>
          </a:r>
          <a:endParaRPr lang="en-US" dirty="0"/>
        </a:p>
      </dgm:t>
    </dgm:pt>
    <dgm:pt modelId="{C77B17C4-8F1E-45FC-8DC5-C618F555180F}" type="parTrans" cxnId="{7E3FACFA-7160-4CA1-BDD5-246921DBDFE2}">
      <dgm:prSet/>
      <dgm:spPr/>
      <dgm:t>
        <a:bodyPr/>
        <a:lstStyle/>
        <a:p>
          <a:endParaRPr lang="en-US"/>
        </a:p>
      </dgm:t>
    </dgm:pt>
    <dgm:pt modelId="{E6ADCF6D-77B1-46CC-A0C3-3B34DFADCECF}" type="sibTrans" cxnId="{7E3FACFA-7160-4CA1-BDD5-246921DBDFE2}">
      <dgm:prSet/>
      <dgm:spPr/>
      <dgm:t>
        <a:bodyPr/>
        <a:lstStyle/>
        <a:p>
          <a:endParaRPr lang="en-US"/>
        </a:p>
      </dgm:t>
    </dgm:pt>
    <dgm:pt modelId="{B54A0F6B-2A5F-4D02-8B06-D0EDC48CF15E}" type="pres">
      <dgm:prSet presAssocID="{329C6818-AFFA-476B-9F6F-BFC113E75859}" presName="root" presStyleCnt="0">
        <dgm:presLayoutVars>
          <dgm:dir/>
          <dgm:resizeHandles val="exact"/>
        </dgm:presLayoutVars>
      </dgm:prSet>
      <dgm:spPr/>
    </dgm:pt>
    <dgm:pt modelId="{5554A96D-8427-4BBA-8492-97B54B198FC9}" type="pres">
      <dgm:prSet presAssocID="{E016A34F-7576-4004-B426-24DFE980A9F0}" presName="compNode" presStyleCnt="0"/>
      <dgm:spPr/>
    </dgm:pt>
    <dgm:pt modelId="{AE48E5E0-5B9C-460B-97D5-5C166450CA16}" type="pres">
      <dgm:prSet presAssocID="{E016A34F-7576-4004-B426-24DFE980A9F0}" presName="bgRect" presStyleLbl="bgShp" presStyleIdx="0" presStyleCnt="5"/>
      <dgm:spPr/>
    </dgm:pt>
    <dgm:pt modelId="{321264A2-FD1B-429D-931C-97E90A7A740E}" type="pres">
      <dgm:prSet presAssocID="{E016A34F-7576-4004-B426-24DFE980A9F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rning"/>
        </a:ext>
      </dgm:extLst>
    </dgm:pt>
    <dgm:pt modelId="{B620B4E0-A7F8-45DB-97D7-540DC0C14C43}" type="pres">
      <dgm:prSet presAssocID="{E016A34F-7576-4004-B426-24DFE980A9F0}" presName="spaceRect" presStyleCnt="0"/>
      <dgm:spPr/>
    </dgm:pt>
    <dgm:pt modelId="{EFE42E83-661E-48D7-9159-90D2CAE1DE69}" type="pres">
      <dgm:prSet presAssocID="{E016A34F-7576-4004-B426-24DFE980A9F0}" presName="parTx" presStyleLbl="revTx" presStyleIdx="0" presStyleCnt="5">
        <dgm:presLayoutVars>
          <dgm:chMax val="0"/>
          <dgm:chPref val="0"/>
        </dgm:presLayoutVars>
      </dgm:prSet>
      <dgm:spPr/>
    </dgm:pt>
    <dgm:pt modelId="{C889A69D-D5CA-436A-B776-9A00C67318A5}" type="pres">
      <dgm:prSet presAssocID="{A8AEBB40-4009-4C5A-9215-BCF84D019CC7}" presName="sibTrans" presStyleCnt="0"/>
      <dgm:spPr/>
    </dgm:pt>
    <dgm:pt modelId="{FC26F28B-80E2-46FD-B83A-9CF2DE2234D5}" type="pres">
      <dgm:prSet presAssocID="{874B7858-8D2C-44C7-BC3F-6EB2AD7266DD}" presName="compNode" presStyleCnt="0"/>
      <dgm:spPr/>
    </dgm:pt>
    <dgm:pt modelId="{1E0CA64C-60B2-4F82-AA1E-645EE6E5759A}" type="pres">
      <dgm:prSet presAssocID="{874B7858-8D2C-44C7-BC3F-6EB2AD7266DD}" presName="bgRect" presStyleLbl="bgShp" presStyleIdx="1" presStyleCnt="5"/>
      <dgm:spPr/>
    </dgm:pt>
    <dgm:pt modelId="{888A889E-F386-4C36-AB99-400CC09DC7FD}" type="pres">
      <dgm:prSet presAssocID="{874B7858-8D2C-44C7-BC3F-6EB2AD7266D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thly calendar"/>
        </a:ext>
      </dgm:extLst>
    </dgm:pt>
    <dgm:pt modelId="{EE564CC1-4833-4528-90CF-08878C4AB615}" type="pres">
      <dgm:prSet presAssocID="{874B7858-8D2C-44C7-BC3F-6EB2AD7266DD}" presName="spaceRect" presStyleCnt="0"/>
      <dgm:spPr/>
    </dgm:pt>
    <dgm:pt modelId="{56583908-AF4C-4793-B0C2-54C5CF35D41F}" type="pres">
      <dgm:prSet presAssocID="{874B7858-8D2C-44C7-BC3F-6EB2AD7266DD}" presName="parTx" presStyleLbl="revTx" presStyleIdx="1" presStyleCnt="5">
        <dgm:presLayoutVars>
          <dgm:chMax val="0"/>
          <dgm:chPref val="0"/>
        </dgm:presLayoutVars>
      </dgm:prSet>
      <dgm:spPr/>
    </dgm:pt>
    <dgm:pt modelId="{9326B222-D204-4FC8-86D2-CB652738E680}" type="pres">
      <dgm:prSet presAssocID="{3481F78D-AC27-4FF2-B491-525C99BCDC69}" presName="sibTrans" presStyleCnt="0"/>
      <dgm:spPr/>
    </dgm:pt>
    <dgm:pt modelId="{D2994A6A-8F8D-4033-B451-1040CC2A2471}" type="pres">
      <dgm:prSet presAssocID="{477EEEE7-DE36-4F09-A908-35C882813433}" presName="compNode" presStyleCnt="0"/>
      <dgm:spPr/>
    </dgm:pt>
    <dgm:pt modelId="{0C938D64-FEFC-4357-BC63-9562342E6A45}" type="pres">
      <dgm:prSet presAssocID="{477EEEE7-DE36-4F09-A908-35C882813433}" presName="bgRect" presStyleLbl="bgShp" presStyleIdx="2" presStyleCnt="5"/>
      <dgm:spPr/>
    </dgm:pt>
    <dgm:pt modelId="{18ACA615-6FCE-4041-9B5C-3510C7D0A329}" type="pres">
      <dgm:prSet presAssocID="{477EEEE7-DE36-4F09-A908-35C88281343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ins"/>
        </a:ext>
      </dgm:extLst>
    </dgm:pt>
    <dgm:pt modelId="{643FF0E6-4AB9-41FA-9EBC-4575E3E0023B}" type="pres">
      <dgm:prSet presAssocID="{477EEEE7-DE36-4F09-A908-35C882813433}" presName="spaceRect" presStyleCnt="0"/>
      <dgm:spPr/>
    </dgm:pt>
    <dgm:pt modelId="{6549F7DE-C419-4E0D-B20C-AAB6CD43A704}" type="pres">
      <dgm:prSet presAssocID="{477EEEE7-DE36-4F09-A908-35C882813433}" presName="parTx" presStyleLbl="revTx" presStyleIdx="2" presStyleCnt="5">
        <dgm:presLayoutVars>
          <dgm:chMax val="0"/>
          <dgm:chPref val="0"/>
        </dgm:presLayoutVars>
      </dgm:prSet>
      <dgm:spPr/>
    </dgm:pt>
    <dgm:pt modelId="{BBF17E51-046A-4E8C-ACC1-B8AE477195C1}" type="pres">
      <dgm:prSet presAssocID="{8C3F5674-2F1B-4FA9-A810-6557266C91B4}" presName="sibTrans" presStyleCnt="0"/>
      <dgm:spPr/>
    </dgm:pt>
    <dgm:pt modelId="{29FF6CC0-81B4-47BD-9B3E-50C4BCC7B245}" type="pres">
      <dgm:prSet presAssocID="{B3BB9CC9-4C63-4CB8-BBE3-C3355BA427CD}" presName="compNode" presStyleCnt="0"/>
      <dgm:spPr/>
    </dgm:pt>
    <dgm:pt modelId="{26EA1511-8677-4144-8797-91CA5079B425}" type="pres">
      <dgm:prSet presAssocID="{B3BB9CC9-4C63-4CB8-BBE3-C3355BA427CD}" presName="bgRect" presStyleLbl="bgShp" presStyleIdx="3" presStyleCnt="5"/>
      <dgm:spPr/>
    </dgm:pt>
    <dgm:pt modelId="{02D0BAAF-9106-482F-8237-285A443A3D8F}" type="pres">
      <dgm:prSet presAssocID="{B3BB9CC9-4C63-4CB8-BBE3-C3355BA427C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ales of Justice"/>
        </a:ext>
      </dgm:extLst>
    </dgm:pt>
    <dgm:pt modelId="{01C6ABBD-BEFF-4A83-8A0E-2D10B4266DAE}" type="pres">
      <dgm:prSet presAssocID="{B3BB9CC9-4C63-4CB8-BBE3-C3355BA427CD}" presName="spaceRect" presStyleCnt="0"/>
      <dgm:spPr/>
    </dgm:pt>
    <dgm:pt modelId="{E80D3C70-9E8E-43D1-9467-5404FD8A83C2}" type="pres">
      <dgm:prSet presAssocID="{B3BB9CC9-4C63-4CB8-BBE3-C3355BA427CD}" presName="parTx" presStyleLbl="revTx" presStyleIdx="3" presStyleCnt="5">
        <dgm:presLayoutVars>
          <dgm:chMax val="0"/>
          <dgm:chPref val="0"/>
        </dgm:presLayoutVars>
      </dgm:prSet>
      <dgm:spPr/>
    </dgm:pt>
    <dgm:pt modelId="{07100EFC-5F6A-4EF9-BFF4-2FE8FA0986F0}" type="pres">
      <dgm:prSet presAssocID="{5EE30F34-8DE1-4F9F-96BE-8A95CD27BEE8}" presName="sibTrans" presStyleCnt="0"/>
      <dgm:spPr/>
    </dgm:pt>
    <dgm:pt modelId="{44464117-9FF0-45E6-8BA7-4A271FA490A0}" type="pres">
      <dgm:prSet presAssocID="{E128F165-40B7-42FD-BF09-04819882BE97}" presName="compNode" presStyleCnt="0"/>
      <dgm:spPr/>
    </dgm:pt>
    <dgm:pt modelId="{4E5B409A-91D5-46E2-B99F-2334BAEA7771}" type="pres">
      <dgm:prSet presAssocID="{E128F165-40B7-42FD-BF09-04819882BE97}" presName="bgRect" presStyleLbl="bgShp" presStyleIdx="4" presStyleCnt="5"/>
      <dgm:spPr/>
    </dgm:pt>
    <dgm:pt modelId="{A4EC6DEE-B1D2-4D04-98A2-FF28DA6F15A3}" type="pres">
      <dgm:prSet presAssocID="{E128F165-40B7-42FD-BF09-04819882BE9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DDCE49C5-61D0-44BE-8F85-3ED0F23C4B4C}" type="pres">
      <dgm:prSet presAssocID="{E128F165-40B7-42FD-BF09-04819882BE97}" presName="spaceRect" presStyleCnt="0"/>
      <dgm:spPr/>
    </dgm:pt>
    <dgm:pt modelId="{AF6D0E84-AAD8-440C-8C91-21E889396590}" type="pres">
      <dgm:prSet presAssocID="{E128F165-40B7-42FD-BF09-04819882BE97}" presName="parTx" presStyleLbl="revTx" presStyleIdx="4" presStyleCnt="5">
        <dgm:presLayoutVars>
          <dgm:chMax val="0"/>
          <dgm:chPref val="0"/>
        </dgm:presLayoutVars>
      </dgm:prSet>
      <dgm:spPr/>
    </dgm:pt>
  </dgm:ptLst>
  <dgm:cxnLst>
    <dgm:cxn modelId="{723E4917-8F3E-42BC-BE60-D01933665F21}" type="presOf" srcId="{E016A34F-7576-4004-B426-24DFE980A9F0}" destId="{EFE42E83-661E-48D7-9159-90D2CAE1DE69}" srcOrd="0" destOrd="0" presId="urn:microsoft.com/office/officeart/2018/2/layout/IconVerticalSolidList"/>
    <dgm:cxn modelId="{EFCD4125-6BE9-4DC9-A286-16E4BF10F4AF}" type="presOf" srcId="{B3BB9CC9-4C63-4CB8-BBE3-C3355BA427CD}" destId="{E80D3C70-9E8E-43D1-9467-5404FD8A83C2}" srcOrd="0" destOrd="0" presId="urn:microsoft.com/office/officeart/2018/2/layout/IconVerticalSolidList"/>
    <dgm:cxn modelId="{1DB09739-549F-4130-A00F-FFF4DAD27C40}" type="presOf" srcId="{477EEEE7-DE36-4F09-A908-35C882813433}" destId="{6549F7DE-C419-4E0D-B20C-AAB6CD43A704}" srcOrd="0" destOrd="0" presId="urn:microsoft.com/office/officeart/2018/2/layout/IconVerticalSolidList"/>
    <dgm:cxn modelId="{9B079568-C011-41E0-A30E-9C99F5D81D7A}" type="presOf" srcId="{874B7858-8D2C-44C7-BC3F-6EB2AD7266DD}" destId="{56583908-AF4C-4793-B0C2-54C5CF35D41F}" srcOrd="0" destOrd="0" presId="urn:microsoft.com/office/officeart/2018/2/layout/IconVerticalSolidList"/>
    <dgm:cxn modelId="{C3EA1179-53C6-495D-A72F-B74E14FE3818}" type="presOf" srcId="{329C6818-AFFA-476B-9F6F-BFC113E75859}" destId="{B54A0F6B-2A5F-4D02-8B06-D0EDC48CF15E}" srcOrd="0" destOrd="0" presId="urn:microsoft.com/office/officeart/2018/2/layout/IconVerticalSolidList"/>
    <dgm:cxn modelId="{575ED8B2-9F6F-41A6-974E-B10888A8949F}" type="presOf" srcId="{E128F165-40B7-42FD-BF09-04819882BE97}" destId="{AF6D0E84-AAD8-440C-8C91-21E889396590}" srcOrd="0" destOrd="0" presId="urn:microsoft.com/office/officeart/2018/2/layout/IconVerticalSolidList"/>
    <dgm:cxn modelId="{476C28CD-EB7C-464B-A048-B6A996A4C245}" srcId="{329C6818-AFFA-476B-9F6F-BFC113E75859}" destId="{B3BB9CC9-4C63-4CB8-BBE3-C3355BA427CD}" srcOrd="3" destOrd="0" parTransId="{5BEBF868-9609-47D7-B951-BD2CC1E3260C}" sibTransId="{5EE30F34-8DE1-4F9F-96BE-8A95CD27BEE8}"/>
    <dgm:cxn modelId="{CEAD65DD-C508-49FB-8D88-13343D2869DF}" srcId="{329C6818-AFFA-476B-9F6F-BFC113E75859}" destId="{E016A34F-7576-4004-B426-24DFE980A9F0}" srcOrd="0" destOrd="0" parTransId="{FE9DFE91-6785-494F-B04B-3F327728C6CD}" sibTransId="{A8AEBB40-4009-4C5A-9215-BCF84D019CC7}"/>
    <dgm:cxn modelId="{F88DC9F5-496A-4C79-8ECD-F076DACDB46F}" srcId="{329C6818-AFFA-476B-9F6F-BFC113E75859}" destId="{874B7858-8D2C-44C7-BC3F-6EB2AD7266DD}" srcOrd="1" destOrd="0" parTransId="{D8DDFDA4-BF42-475B-8EC4-ABFDC3088C1B}" sibTransId="{3481F78D-AC27-4FF2-B491-525C99BCDC69}"/>
    <dgm:cxn modelId="{F19130F8-460B-4576-82C3-27866A864931}" srcId="{329C6818-AFFA-476B-9F6F-BFC113E75859}" destId="{477EEEE7-DE36-4F09-A908-35C882813433}" srcOrd="2" destOrd="0" parTransId="{8FC1995E-6E3A-4DE1-89B6-FC4AFB130A0A}" sibTransId="{8C3F5674-2F1B-4FA9-A810-6557266C91B4}"/>
    <dgm:cxn modelId="{7E3FACFA-7160-4CA1-BDD5-246921DBDFE2}" srcId="{329C6818-AFFA-476B-9F6F-BFC113E75859}" destId="{E128F165-40B7-42FD-BF09-04819882BE97}" srcOrd="4" destOrd="0" parTransId="{C77B17C4-8F1E-45FC-8DC5-C618F555180F}" sibTransId="{E6ADCF6D-77B1-46CC-A0C3-3B34DFADCECF}"/>
    <dgm:cxn modelId="{32E01332-7796-4178-BC6A-8FF9D49F24AF}" type="presParOf" srcId="{B54A0F6B-2A5F-4D02-8B06-D0EDC48CF15E}" destId="{5554A96D-8427-4BBA-8492-97B54B198FC9}" srcOrd="0" destOrd="0" presId="urn:microsoft.com/office/officeart/2018/2/layout/IconVerticalSolidList"/>
    <dgm:cxn modelId="{5271D6FF-5B90-4BB0-BF43-696B8DB5F6C1}" type="presParOf" srcId="{5554A96D-8427-4BBA-8492-97B54B198FC9}" destId="{AE48E5E0-5B9C-460B-97D5-5C166450CA16}" srcOrd="0" destOrd="0" presId="urn:microsoft.com/office/officeart/2018/2/layout/IconVerticalSolidList"/>
    <dgm:cxn modelId="{321C97A0-BB19-4C19-BD18-9C0B3279901D}" type="presParOf" srcId="{5554A96D-8427-4BBA-8492-97B54B198FC9}" destId="{321264A2-FD1B-429D-931C-97E90A7A740E}" srcOrd="1" destOrd="0" presId="urn:microsoft.com/office/officeart/2018/2/layout/IconVerticalSolidList"/>
    <dgm:cxn modelId="{74C9CF26-212D-4DA0-87AF-A17CF82BB43B}" type="presParOf" srcId="{5554A96D-8427-4BBA-8492-97B54B198FC9}" destId="{B620B4E0-A7F8-45DB-97D7-540DC0C14C43}" srcOrd="2" destOrd="0" presId="urn:microsoft.com/office/officeart/2018/2/layout/IconVerticalSolidList"/>
    <dgm:cxn modelId="{86420EED-A661-4E03-82B9-F0194E363CF7}" type="presParOf" srcId="{5554A96D-8427-4BBA-8492-97B54B198FC9}" destId="{EFE42E83-661E-48D7-9159-90D2CAE1DE69}" srcOrd="3" destOrd="0" presId="urn:microsoft.com/office/officeart/2018/2/layout/IconVerticalSolidList"/>
    <dgm:cxn modelId="{E67B9077-1E38-40A3-8661-13FC973BE08B}" type="presParOf" srcId="{B54A0F6B-2A5F-4D02-8B06-D0EDC48CF15E}" destId="{C889A69D-D5CA-436A-B776-9A00C67318A5}" srcOrd="1" destOrd="0" presId="urn:microsoft.com/office/officeart/2018/2/layout/IconVerticalSolidList"/>
    <dgm:cxn modelId="{894B1714-BA10-4AAE-AE72-13C4B842EA43}" type="presParOf" srcId="{B54A0F6B-2A5F-4D02-8B06-D0EDC48CF15E}" destId="{FC26F28B-80E2-46FD-B83A-9CF2DE2234D5}" srcOrd="2" destOrd="0" presId="urn:microsoft.com/office/officeart/2018/2/layout/IconVerticalSolidList"/>
    <dgm:cxn modelId="{9310B327-CD05-4BE0-93FE-B1C5DB49B967}" type="presParOf" srcId="{FC26F28B-80E2-46FD-B83A-9CF2DE2234D5}" destId="{1E0CA64C-60B2-4F82-AA1E-645EE6E5759A}" srcOrd="0" destOrd="0" presId="urn:microsoft.com/office/officeart/2018/2/layout/IconVerticalSolidList"/>
    <dgm:cxn modelId="{039F773A-C35F-4598-B280-8F45DA7A6642}" type="presParOf" srcId="{FC26F28B-80E2-46FD-B83A-9CF2DE2234D5}" destId="{888A889E-F386-4C36-AB99-400CC09DC7FD}" srcOrd="1" destOrd="0" presId="urn:microsoft.com/office/officeart/2018/2/layout/IconVerticalSolidList"/>
    <dgm:cxn modelId="{70B67DA4-7964-4777-9E21-42E2649F888C}" type="presParOf" srcId="{FC26F28B-80E2-46FD-B83A-9CF2DE2234D5}" destId="{EE564CC1-4833-4528-90CF-08878C4AB615}" srcOrd="2" destOrd="0" presId="urn:microsoft.com/office/officeart/2018/2/layout/IconVerticalSolidList"/>
    <dgm:cxn modelId="{21F10790-07E4-4E16-8DE5-5D42F71E34DA}" type="presParOf" srcId="{FC26F28B-80E2-46FD-B83A-9CF2DE2234D5}" destId="{56583908-AF4C-4793-B0C2-54C5CF35D41F}" srcOrd="3" destOrd="0" presId="urn:microsoft.com/office/officeart/2018/2/layout/IconVerticalSolidList"/>
    <dgm:cxn modelId="{CB06F8B7-62E3-4000-8280-F9FA542AD162}" type="presParOf" srcId="{B54A0F6B-2A5F-4D02-8B06-D0EDC48CF15E}" destId="{9326B222-D204-4FC8-86D2-CB652738E680}" srcOrd="3" destOrd="0" presId="urn:microsoft.com/office/officeart/2018/2/layout/IconVerticalSolidList"/>
    <dgm:cxn modelId="{2FD1D26A-39BB-42AF-A0EC-56566E6ACDDC}" type="presParOf" srcId="{B54A0F6B-2A5F-4D02-8B06-D0EDC48CF15E}" destId="{D2994A6A-8F8D-4033-B451-1040CC2A2471}" srcOrd="4" destOrd="0" presId="urn:microsoft.com/office/officeart/2018/2/layout/IconVerticalSolidList"/>
    <dgm:cxn modelId="{2C62A01E-E48D-430F-9862-112CA142B1AE}" type="presParOf" srcId="{D2994A6A-8F8D-4033-B451-1040CC2A2471}" destId="{0C938D64-FEFC-4357-BC63-9562342E6A45}" srcOrd="0" destOrd="0" presId="urn:microsoft.com/office/officeart/2018/2/layout/IconVerticalSolidList"/>
    <dgm:cxn modelId="{552728DF-057A-41C0-8CF0-A39101698AAB}" type="presParOf" srcId="{D2994A6A-8F8D-4033-B451-1040CC2A2471}" destId="{18ACA615-6FCE-4041-9B5C-3510C7D0A329}" srcOrd="1" destOrd="0" presId="urn:microsoft.com/office/officeart/2018/2/layout/IconVerticalSolidList"/>
    <dgm:cxn modelId="{76DF009C-BB0B-4000-8F6F-93BF0AD442B3}" type="presParOf" srcId="{D2994A6A-8F8D-4033-B451-1040CC2A2471}" destId="{643FF0E6-4AB9-41FA-9EBC-4575E3E0023B}" srcOrd="2" destOrd="0" presId="urn:microsoft.com/office/officeart/2018/2/layout/IconVerticalSolidList"/>
    <dgm:cxn modelId="{1EC0B2AD-FB35-4160-B508-49152D6A8680}" type="presParOf" srcId="{D2994A6A-8F8D-4033-B451-1040CC2A2471}" destId="{6549F7DE-C419-4E0D-B20C-AAB6CD43A704}" srcOrd="3" destOrd="0" presId="urn:microsoft.com/office/officeart/2018/2/layout/IconVerticalSolidList"/>
    <dgm:cxn modelId="{6FAFC471-035E-4120-AAD4-9F131EA88AC3}" type="presParOf" srcId="{B54A0F6B-2A5F-4D02-8B06-D0EDC48CF15E}" destId="{BBF17E51-046A-4E8C-ACC1-B8AE477195C1}" srcOrd="5" destOrd="0" presId="urn:microsoft.com/office/officeart/2018/2/layout/IconVerticalSolidList"/>
    <dgm:cxn modelId="{869A9F1A-B099-457B-A51D-9F763AFD72B5}" type="presParOf" srcId="{B54A0F6B-2A5F-4D02-8B06-D0EDC48CF15E}" destId="{29FF6CC0-81B4-47BD-9B3E-50C4BCC7B245}" srcOrd="6" destOrd="0" presId="urn:microsoft.com/office/officeart/2018/2/layout/IconVerticalSolidList"/>
    <dgm:cxn modelId="{2854D794-0074-4809-91F4-35FF72D16F93}" type="presParOf" srcId="{29FF6CC0-81B4-47BD-9B3E-50C4BCC7B245}" destId="{26EA1511-8677-4144-8797-91CA5079B425}" srcOrd="0" destOrd="0" presId="urn:microsoft.com/office/officeart/2018/2/layout/IconVerticalSolidList"/>
    <dgm:cxn modelId="{F4E02132-5DC9-4343-81C6-4B99E4AB85DF}" type="presParOf" srcId="{29FF6CC0-81B4-47BD-9B3E-50C4BCC7B245}" destId="{02D0BAAF-9106-482F-8237-285A443A3D8F}" srcOrd="1" destOrd="0" presId="urn:microsoft.com/office/officeart/2018/2/layout/IconVerticalSolidList"/>
    <dgm:cxn modelId="{E7AF2F78-3475-4B0C-8025-A3869010D82F}" type="presParOf" srcId="{29FF6CC0-81B4-47BD-9B3E-50C4BCC7B245}" destId="{01C6ABBD-BEFF-4A83-8A0E-2D10B4266DAE}" srcOrd="2" destOrd="0" presId="urn:microsoft.com/office/officeart/2018/2/layout/IconVerticalSolidList"/>
    <dgm:cxn modelId="{BE25F6A6-E7C6-48E3-8292-8AB564FF7B16}" type="presParOf" srcId="{29FF6CC0-81B4-47BD-9B3E-50C4BCC7B245}" destId="{E80D3C70-9E8E-43D1-9467-5404FD8A83C2}" srcOrd="3" destOrd="0" presId="urn:microsoft.com/office/officeart/2018/2/layout/IconVerticalSolidList"/>
    <dgm:cxn modelId="{0D331222-C7CC-4A2B-863E-6C9885812DB8}" type="presParOf" srcId="{B54A0F6B-2A5F-4D02-8B06-D0EDC48CF15E}" destId="{07100EFC-5F6A-4EF9-BFF4-2FE8FA0986F0}" srcOrd="7" destOrd="0" presId="urn:microsoft.com/office/officeart/2018/2/layout/IconVerticalSolidList"/>
    <dgm:cxn modelId="{16C2498F-DECA-48DF-ADAE-0793A8FD00BB}" type="presParOf" srcId="{B54A0F6B-2A5F-4D02-8B06-D0EDC48CF15E}" destId="{44464117-9FF0-45E6-8BA7-4A271FA490A0}" srcOrd="8" destOrd="0" presId="urn:microsoft.com/office/officeart/2018/2/layout/IconVerticalSolidList"/>
    <dgm:cxn modelId="{13410DBA-37BF-4398-A480-E9BA2DEC12DF}" type="presParOf" srcId="{44464117-9FF0-45E6-8BA7-4A271FA490A0}" destId="{4E5B409A-91D5-46E2-B99F-2334BAEA7771}" srcOrd="0" destOrd="0" presId="urn:microsoft.com/office/officeart/2018/2/layout/IconVerticalSolidList"/>
    <dgm:cxn modelId="{B637C99A-87E6-4287-9B20-39AE20AECD82}" type="presParOf" srcId="{44464117-9FF0-45E6-8BA7-4A271FA490A0}" destId="{A4EC6DEE-B1D2-4D04-98A2-FF28DA6F15A3}" srcOrd="1" destOrd="0" presId="urn:microsoft.com/office/officeart/2018/2/layout/IconVerticalSolidList"/>
    <dgm:cxn modelId="{0460A110-D00D-4A83-A9FF-18F72F93FC48}" type="presParOf" srcId="{44464117-9FF0-45E6-8BA7-4A271FA490A0}" destId="{DDCE49C5-61D0-44BE-8F85-3ED0F23C4B4C}" srcOrd="2" destOrd="0" presId="urn:microsoft.com/office/officeart/2018/2/layout/IconVerticalSolidList"/>
    <dgm:cxn modelId="{19AA3DB6-2BC4-4544-874C-85F49F83D943}" type="presParOf" srcId="{44464117-9FF0-45E6-8BA7-4A271FA490A0}" destId="{AF6D0E84-AAD8-440C-8C91-21E88939659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4DFAFDC-5BC3-4BD0-922E-DBBE8EC9633E}"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754164B1-50AC-41B1-AAD9-BEE031103EA7}">
      <dgm:prSet/>
      <dgm:spPr/>
      <dgm:t>
        <a:bodyPr/>
        <a:lstStyle/>
        <a:p>
          <a:r>
            <a:rPr lang="en-GB" dirty="0"/>
            <a:t>Research any large IT projects that have failed by:</a:t>
          </a:r>
          <a:endParaRPr lang="en-US" dirty="0"/>
        </a:p>
      </dgm:t>
    </dgm:pt>
    <dgm:pt modelId="{439B4A29-2DA8-433F-BD73-141D7104CDFD}" type="parTrans" cxnId="{9FD3D7C1-86B8-4396-BE70-483B79147E03}">
      <dgm:prSet/>
      <dgm:spPr/>
      <dgm:t>
        <a:bodyPr/>
        <a:lstStyle/>
        <a:p>
          <a:endParaRPr lang="en-US"/>
        </a:p>
      </dgm:t>
    </dgm:pt>
    <dgm:pt modelId="{A29BCB30-E14A-477E-AC01-461F708F8198}" type="sibTrans" cxnId="{9FD3D7C1-86B8-4396-BE70-483B79147E03}">
      <dgm:prSet/>
      <dgm:spPr/>
      <dgm:t>
        <a:bodyPr/>
        <a:lstStyle/>
        <a:p>
          <a:endParaRPr lang="en-US"/>
        </a:p>
      </dgm:t>
    </dgm:pt>
    <dgm:pt modelId="{1FACB17D-A1DC-4108-A242-319F6663F62B}">
      <dgm:prSet/>
      <dgm:spPr/>
      <dgm:t>
        <a:bodyPr/>
        <a:lstStyle/>
        <a:p>
          <a:r>
            <a:rPr lang="en-GB" dirty="0"/>
            <a:t>Going over budget.</a:t>
          </a:r>
          <a:endParaRPr lang="en-US" dirty="0"/>
        </a:p>
      </dgm:t>
    </dgm:pt>
    <dgm:pt modelId="{87219C3C-CC38-4938-8DD8-636E63F0DCDF}" type="parTrans" cxnId="{52772AFE-75B3-4372-968C-568D223652B0}">
      <dgm:prSet/>
      <dgm:spPr/>
      <dgm:t>
        <a:bodyPr/>
        <a:lstStyle/>
        <a:p>
          <a:endParaRPr lang="en-US"/>
        </a:p>
      </dgm:t>
    </dgm:pt>
    <dgm:pt modelId="{3A1BD1BC-2303-4014-AE42-6EEF3E605F35}" type="sibTrans" cxnId="{52772AFE-75B3-4372-968C-568D223652B0}">
      <dgm:prSet/>
      <dgm:spPr/>
      <dgm:t>
        <a:bodyPr/>
        <a:lstStyle/>
        <a:p>
          <a:endParaRPr lang="en-US"/>
        </a:p>
      </dgm:t>
    </dgm:pt>
    <dgm:pt modelId="{DAF5B57F-9D54-4F7E-AFA6-D02B73F49C82}">
      <dgm:prSet/>
      <dgm:spPr/>
      <dgm:t>
        <a:bodyPr/>
        <a:lstStyle/>
        <a:p>
          <a:r>
            <a:rPr lang="en-GB" dirty="0"/>
            <a:t>Taking longer than predicted.</a:t>
          </a:r>
          <a:endParaRPr lang="en-US" dirty="0"/>
        </a:p>
      </dgm:t>
    </dgm:pt>
    <dgm:pt modelId="{D773F03D-E5F8-4C57-9601-CE2B02D59D3A}" type="parTrans" cxnId="{8A7ADAA6-1DE0-4A60-8863-E899B8B34111}">
      <dgm:prSet/>
      <dgm:spPr/>
      <dgm:t>
        <a:bodyPr/>
        <a:lstStyle/>
        <a:p>
          <a:endParaRPr lang="en-US"/>
        </a:p>
      </dgm:t>
    </dgm:pt>
    <dgm:pt modelId="{E76660A7-3F07-4DA9-9ABB-1E55AB227B85}" type="sibTrans" cxnId="{8A7ADAA6-1DE0-4A60-8863-E899B8B34111}">
      <dgm:prSet/>
      <dgm:spPr/>
      <dgm:t>
        <a:bodyPr/>
        <a:lstStyle/>
        <a:p>
          <a:endParaRPr lang="en-US"/>
        </a:p>
      </dgm:t>
    </dgm:pt>
    <dgm:pt modelId="{BE53541F-B487-4183-BD47-49B766333F96}">
      <dgm:prSet/>
      <dgm:spPr/>
      <dgm:t>
        <a:bodyPr/>
        <a:lstStyle/>
        <a:p>
          <a:r>
            <a:rPr lang="en-GB" dirty="0"/>
            <a:t>Not working  properly when finished.</a:t>
          </a:r>
          <a:endParaRPr lang="en-US" dirty="0"/>
        </a:p>
      </dgm:t>
    </dgm:pt>
    <dgm:pt modelId="{24A04770-2573-4BD7-989E-F353C349B159}" type="parTrans" cxnId="{7E609E2C-DCA4-4287-95D7-9C85B371B6C0}">
      <dgm:prSet/>
      <dgm:spPr/>
      <dgm:t>
        <a:bodyPr/>
        <a:lstStyle/>
        <a:p>
          <a:endParaRPr lang="en-US"/>
        </a:p>
      </dgm:t>
    </dgm:pt>
    <dgm:pt modelId="{298B2C17-3EF3-43A2-A09A-E0C2EEC175B5}" type="sibTrans" cxnId="{7E609E2C-DCA4-4287-95D7-9C85B371B6C0}">
      <dgm:prSet/>
      <dgm:spPr/>
      <dgm:t>
        <a:bodyPr/>
        <a:lstStyle/>
        <a:p>
          <a:endParaRPr lang="en-US"/>
        </a:p>
      </dgm:t>
    </dgm:pt>
    <dgm:pt modelId="{8D9FFCBD-078D-4C3B-A3D8-802EB5F652F3}">
      <dgm:prSet/>
      <dgm:spPr/>
      <dgm:t>
        <a:bodyPr/>
        <a:lstStyle/>
        <a:p>
          <a:r>
            <a:rPr lang="en-GB"/>
            <a:t>Do any of these projects have anything in common?</a:t>
          </a:r>
          <a:endParaRPr lang="en-US"/>
        </a:p>
      </dgm:t>
    </dgm:pt>
    <dgm:pt modelId="{B857D3B7-5583-484E-8E0B-2B557362AFA6}" type="parTrans" cxnId="{9B96D665-F9BE-4451-9C99-FDA50C96E651}">
      <dgm:prSet/>
      <dgm:spPr/>
      <dgm:t>
        <a:bodyPr/>
        <a:lstStyle/>
        <a:p>
          <a:endParaRPr lang="en-US"/>
        </a:p>
      </dgm:t>
    </dgm:pt>
    <dgm:pt modelId="{21C59EC9-D477-4E97-AA5F-7EA31058B70F}" type="sibTrans" cxnId="{9B96D665-F9BE-4451-9C99-FDA50C96E651}">
      <dgm:prSet/>
      <dgm:spPr/>
      <dgm:t>
        <a:bodyPr/>
        <a:lstStyle/>
        <a:p>
          <a:endParaRPr lang="en-US"/>
        </a:p>
      </dgm:t>
    </dgm:pt>
    <dgm:pt modelId="{62C8ED55-7738-4DFA-816C-350A3B656DEF}" type="pres">
      <dgm:prSet presAssocID="{D4DFAFDC-5BC3-4BD0-922E-DBBE8EC9633E}" presName="root" presStyleCnt="0">
        <dgm:presLayoutVars>
          <dgm:dir/>
          <dgm:resizeHandles val="exact"/>
        </dgm:presLayoutVars>
      </dgm:prSet>
      <dgm:spPr/>
    </dgm:pt>
    <dgm:pt modelId="{ADA614B8-7D0D-4891-B1F9-03A5995B36C5}" type="pres">
      <dgm:prSet presAssocID="{754164B1-50AC-41B1-AAD9-BEE031103EA7}" presName="compNode" presStyleCnt="0"/>
      <dgm:spPr/>
    </dgm:pt>
    <dgm:pt modelId="{4B96B3F5-4B9D-43B0-A5E8-0F4C9D1D99A8}" type="pres">
      <dgm:prSet presAssocID="{754164B1-50AC-41B1-AAD9-BEE031103EA7}" presName="bgRect" presStyleLbl="bgShp" presStyleIdx="0" presStyleCnt="5"/>
      <dgm:spPr/>
    </dgm:pt>
    <dgm:pt modelId="{E8BE5BAF-C231-43AC-8979-F6CBC8DA41FD}" type="pres">
      <dgm:prSet presAssocID="{754164B1-50AC-41B1-AAD9-BEE031103EA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hought bubble"/>
        </a:ext>
      </dgm:extLst>
    </dgm:pt>
    <dgm:pt modelId="{AF3404CB-F045-45DF-A85F-19F290A9631B}" type="pres">
      <dgm:prSet presAssocID="{754164B1-50AC-41B1-AAD9-BEE031103EA7}" presName="spaceRect" presStyleCnt="0"/>
      <dgm:spPr/>
    </dgm:pt>
    <dgm:pt modelId="{68185A2C-EE62-49DF-BB39-5B6032C61413}" type="pres">
      <dgm:prSet presAssocID="{754164B1-50AC-41B1-AAD9-BEE031103EA7}" presName="parTx" presStyleLbl="revTx" presStyleIdx="0" presStyleCnt="5">
        <dgm:presLayoutVars>
          <dgm:chMax val="0"/>
          <dgm:chPref val="0"/>
        </dgm:presLayoutVars>
      </dgm:prSet>
      <dgm:spPr/>
    </dgm:pt>
    <dgm:pt modelId="{5453B8ED-9F7D-4017-BCCE-0AB5EA9DF6EC}" type="pres">
      <dgm:prSet presAssocID="{A29BCB30-E14A-477E-AC01-461F708F8198}" presName="sibTrans" presStyleCnt="0"/>
      <dgm:spPr/>
    </dgm:pt>
    <dgm:pt modelId="{7BE1991F-10FC-4802-9B69-6C4E782CD16C}" type="pres">
      <dgm:prSet presAssocID="{1FACB17D-A1DC-4108-A242-319F6663F62B}" presName="compNode" presStyleCnt="0"/>
      <dgm:spPr/>
    </dgm:pt>
    <dgm:pt modelId="{3542222C-31CA-4326-9242-F1E86966B451}" type="pres">
      <dgm:prSet presAssocID="{1FACB17D-A1DC-4108-A242-319F6663F62B}" presName="bgRect" presStyleLbl="bgShp" presStyleIdx="1" presStyleCnt="5"/>
      <dgm:spPr/>
    </dgm:pt>
    <dgm:pt modelId="{2818F840-3EA7-49C2-981E-588568FF663C}" type="pres">
      <dgm:prSet presAssocID="{1FACB17D-A1DC-4108-A242-319F6663F62B}" presName="iconRect" presStyleLbl="node1" presStyleIdx="1" presStyleCnt="5"/>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Person with Idea"/>
        </a:ext>
      </dgm:extLst>
    </dgm:pt>
    <dgm:pt modelId="{2C60C03A-F529-4B82-957E-9EE1B6343824}" type="pres">
      <dgm:prSet presAssocID="{1FACB17D-A1DC-4108-A242-319F6663F62B}" presName="spaceRect" presStyleCnt="0"/>
      <dgm:spPr/>
    </dgm:pt>
    <dgm:pt modelId="{60B274D8-FE62-4032-BC1C-DF491B5B1002}" type="pres">
      <dgm:prSet presAssocID="{1FACB17D-A1DC-4108-A242-319F6663F62B}" presName="parTx" presStyleLbl="revTx" presStyleIdx="1" presStyleCnt="5">
        <dgm:presLayoutVars>
          <dgm:chMax val="0"/>
          <dgm:chPref val="0"/>
        </dgm:presLayoutVars>
      </dgm:prSet>
      <dgm:spPr/>
    </dgm:pt>
    <dgm:pt modelId="{23ACDAD2-A421-4F4F-8F42-1AC512F66D0E}" type="pres">
      <dgm:prSet presAssocID="{3A1BD1BC-2303-4014-AE42-6EEF3E605F35}" presName="sibTrans" presStyleCnt="0"/>
      <dgm:spPr/>
    </dgm:pt>
    <dgm:pt modelId="{3FF33C75-28B4-4AFA-948D-6EAAB77BED78}" type="pres">
      <dgm:prSet presAssocID="{DAF5B57F-9D54-4F7E-AFA6-D02B73F49C82}" presName="compNode" presStyleCnt="0"/>
      <dgm:spPr/>
    </dgm:pt>
    <dgm:pt modelId="{5628D671-9563-4912-9112-9EDDDB9C8E48}" type="pres">
      <dgm:prSet presAssocID="{DAF5B57F-9D54-4F7E-AFA6-D02B73F49C82}" presName="bgRect" presStyleLbl="bgShp" presStyleIdx="2" presStyleCnt="5"/>
      <dgm:spPr/>
    </dgm:pt>
    <dgm:pt modelId="{B88DC4C1-24C4-4620-A36C-CCF951594216}" type="pres">
      <dgm:prSet presAssocID="{DAF5B57F-9D54-4F7E-AFA6-D02B73F49C82}" presName="iconRect" presStyleLbl="node1" presStyleIdx="2" presStyleCnt="5"/>
      <dgm:spPr>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Money"/>
        </a:ext>
      </dgm:extLst>
    </dgm:pt>
    <dgm:pt modelId="{B536185D-E80A-4989-81B0-123352D87EAE}" type="pres">
      <dgm:prSet presAssocID="{DAF5B57F-9D54-4F7E-AFA6-D02B73F49C82}" presName="spaceRect" presStyleCnt="0"/>
      <dgm:spPr/>
    </dgm:pt>
    <dgm:pt modelId="{1842E7B5-B75E-47B1-952E-FF75ADED74EC}" type="pres">
      <dgm:prSet presAssocID="{DAF5B57F-9D54-4F7E-AFA6-D02B73F49C82}" presName="parTx" presStyleLbl="revTx" presStyleIdx="2" presStyleCnt="5">
        <dgm:presLayoutVars>
          <dgm:chMax val="0"/>
          <dgm:chPref val="0"/>
        </dgm:presLayoutVars>
      </dgm:prSet>
      <dgm:spPr/>
    </dgm:pt>
    <dgm:pt modelId="{B8B7B116-B704-4C62-BDBE-0B9551BE1437}" type="pres">
      <dgm:prSet presAssocID="{E76660A7-3F07-4DA9-9ABB-1E55AB227B85}" presName="sibTrans" presStyleCnt="0"/>
      <dgm:spPr/>
    </dgm:pt>
    <dgm:pt modelId="{3012B47C-D1F4-4907-9AE9-4F551C457B94}" type="pres">
      <dgm:prSet presAssocID="{BE53541F-B487-4183-BD47-49B766333F96}" presName="compNode" presStyleCnt="0"/>
      <dgm:spPr/>
    </dgm:pt>
    <dgm:pt modelId="{8D8678BE-317A-4541-B4DF-91FEF66A6851}" type="pres">
      <dgm:prSet presAssocID="{BE53541F-B487-4183-BD47-49B766333F96}" presName="bgRect" presStyleLbl="bgShp" presStyleIdx="3" presStyleCnt="5"/>
      <dgm:spPr/>
    </dgm:pt>
    <dgm:pt modelId="{3A61255E-D6A3-4B26-92FE-D0B503D0710E}" type="pres">
      <dgm:prSet presAssocID="{BE53541F-B487-4183-BD47-49B766333F96}" presName="iconRect" presStyleLbl="node1" presStyleIdx="3" presStyleCnt="5"/>
      <dgm:spPr>
        <a:blipFill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Stopwatch"/>
        </a:ext>
      </dgm:extLst>
    </dgm:pt>
    <dgm:pt modelId="{32550A6C-80E3-4C93-8A76-A2AD06E9B5C3}" type="pres">
      <dgm:prSet presAssocID="{BE53541F-B487-4183-BD47-49B766333F96}" presName="spaceRect" presStyleCnt="0"/>
      <dgm:spPr/>
    </dgm:pt>
    <dgm:pt modelId="{0B76BE29-105E-4FBE-B3C7-73215A76519A}" type="pres">
      <dgm:prSet presAssocID="{BE53541F-B487-4183-BD47-49B766333F96}" presName="parTx" presStyleLbl="revTx" presStyleIdx="3" presStyleCnt="5">
        <dgm:presLayoutVars>
          <dgm:chMax val="0"/>
          <dgm:chPref val="0"/>
        </dgm:presLayoutVars>
      </dgm:prSet>
      <dgm:spPr/>
    </dgm:pt>
    <dgm:pt modelId="{874337CF-F469-4554-9BC1-808485C92C41}" type="pres">
      <dgm:prSet presAssocID="{298B2C17-3EF3-43A2-A09A-E0C2EEC175B5}" presName="sibTrans" presStyleCnt="0"/>
      <dgm:spPr/>
    </dgm:pt>
    <dgm:pt modelId="{544C412D-B2BB-48D7-9106-5EA27175E143}" type="pres">
      <dgm:prSet presAssocID="{8D9FFCBD-078D-4C3B-A3D8-802EB5F652F3}" presName="compNode" presStyleCnt="0"/>
      <dgm:spPr/>
    </dgm:pt>
    <dgm:pt modelId="{68C50DA9-F5A2-4043-B5D3-F565B804FEAE}" type="pres">
      <dgm:prSet presAssocID="{8D9FFCBD-078D-4C3B-A3D8-802EB5F652F3}" presName="bgRect" presStyleLbl="bgShp" presStyleIdx="4" presStyleCnt="5"/>
      <dgm:spPr/>
    </dgm:pt>
    <dgm:pt modelId="{2A6E7039-932C-4279-970F-9E00D7DDC663}" type="pres">
      <dgm:prSet presAssocID="{8D9FFCBD-078D-4C3B-A3D8-802EB5F652F3}"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799E1AFE-F627-426E-9815-9EA20E354C01}" type="pres">
      <dgm:prSet presAssocID="{8D9FFCBD-078D-4C3B-A3D8-802EB5F652F3}" presName="spaceRect" presStyleCnt="0"/>
      <dgm:spPr/>
    </dgm:pt>
    <dgm:pt modelId="{625F26DB-3E84-4756-BB12-8712E58838E8}" type="pres">
      <dgm:prSet presAssocID="{8D9FFCBD-078D-4C3B-A3D8-802EB5F652F3}" presName="parTx" presStyleLbl="revTx" presStyleIdx="4" presStyleCnt="5">
        <dgm:presLayoutVars>
          <dgm:chMax val="0"/>
          <dgm:chPref val="0"/>
        </dgm:presLayoutVars>
      </dgm:prSet>
      <dgm:spPr/>
    </dgm:pt>
  </dgm:ptLst>
  <dgm:cxnLst>
    <dgm:cxn modelId="{AFC34416-EA1E-4B71-9659-FFFFEE9224F7}" type="presOf" srcId="{754164B1-50AC-41B1-AAD9-BEE031103EA7}" destId="{68185A2C-EE62-49DF-BB39-5B6032C61413}" srcOrd="0" destOrd="0" presId="urn:microsoft.com/office/officeart/2018/2/layout/IconVerticalSolidList"/>
    <dgm:cxn modelId="{7E609E2C-DCA4-4287-95D7-9C85B371B6C0}" srcId="{D4DFAFDC-5BC3-4BD0-922E-DBBE8EC9633E}" destId="{BE53541F-B487-4183-BD47-49B766333F96}" srcOrd="3" destOrd="0" parTransId="{24A04770-2573-4BD7-989E-F353C349B159}" sibTransId="{298B2C17-3EF3-43A2-A09A-E0C2EEC175B5}"/>
    <dgm:cxn modelId="{135B5038-7B0F-4DFD-85C1-A2BC9CC68957}" type="presOf" srcId="{D4DFAFDC-5BC3-4BD0-922E-DBBE8EC9633E}" destId="{62C8ED55-7738-4DFA-816C-350A3B656DEF}" srcOrd="0" destOrd="0" presId="urn:microsoft.com/office/officeart/2018/2/layout/IconVerticalSolidList"/>
    <dgm:cxn modelId="{9B96D665-F9BE-4451-9C99-FDA50C96E651}" srcId="{D4DFAFDC-5BC3-4BD0-922E-DBBE8EC9633E}" destId="{8D9FFCBD-078D-4C3B-A3D8-802EB5F652F3}" srcOrd="4" destOrd="0" parTransId="{B857D3B7-5583-484E-8E0B-2B557362AFA6}" sibTransId="{21C59EC9-D477-4E97-AA5F-7EA31058B70F}"/>
    <dgm:cxn modelId="{FFE45A56-E4F0-4E64-AB3F-8D36560BC5AE}" type="presOf" srcId="{DAF5B57F-9D54-4F7E-AFA6-D02B73F49C82}" destId="{1842E7B5-B75E-47B1-952E-FF75ADED74EC}" srcOrd="0" destOrd="0" presId="urn:microsoft.com/office/officeart/2018/2/layout/IconVerticalSolidList"/>
    <dgm:cxn modelId="{84586F96-3C2D-47F7-9C0C-66D2F4E02F2E}" type="presOf" srcId="{8D9FFCBD-078D-4C3B-A3D8-802EB5F652F3}" destId="{625F26DB-3E84-4756-BB12-8712E58838E8}" srcOrd="0" destOrd="0" presId="urn:microsoft.com/office/officeart/2018/2/layout/IconVerticalSolidList"/>
    <dgm:cxn modelId="{8A7ADAA6-1DE0-4A60-8863-E899B8B34111}" srcId="{D4DFAFDC-5BC3-4BD0-922E-DBBE8EC9633E}" destId="{DAF5B57F-9D54-4F7E-AFA6-D02B73F49C82}" srcOrd="2" destOrd="0" parTransId="{D773F03D-E5F8-4C57-9601-CE2B02D59D3A}" sibTransId="{E76660A7-3F07-4DA9-9ABB-1E55AB227B85}"/>
    <dgm:cxn modelId="{26C144BB-868D-4AA1-9200-DD9264F381C8}" type="presOf" srcId="{1FACB17D-A1DC-4108-A242-319F6663F62B}" destId="{60B274D8-FE62-4032-BC1C-DF491B5B1002}" srcOrd="0" destOrd="0" presId="urn:microsoft.com/office/officeart/2018/2/layout/IconVerticalSolidList"/>
    <dgm:cxn modelId="{9FD3D7C1-86B8-4396-BE70-483B79147E03}" srcId="{D4DFAFDC-5BC3-4BD0-922E-DBBE8EC9633E}" destId="{754164B1-50AC-41B1-AAD9-BEE031103EA7}" srcOrd="0" destOrd="0" parTransId="{439B4A29-2DA8-433F-BD73-141D7104CDFD}" sibTransId="{A29BCB30-E14A-477E-AC01-461F708F8198}"/>
    <dgm:cxn modelId="{1AAC33DF-6474-4877-8146-DC45BFB08A84}" type="presOf" srcId="{BE53541F-B487-4183-BD47-49B766333F96}" destId="{0B76BE29-105E-4FBE-B3C7-73215A76519A}" srcOrd="0" destOrd="0" presId="urn:microsoft.com/office/officeart/2018/2/layout/IconVerticalSolidList"/>
    <dgm:cxn modelId="{52772AFE-75B3-4372-968C-568D223652B0}" srcId="{D4DFAFDC-5BC3-4BD0-922E-DBBE8EC9633E}" destId="{1FACB17D-A1DC-4108-A242-319F6663F62B}" srcOrd="1" destOrd="0" parTransId="{87219C3C-CC38-4938-8DD8-636E63F0DCDF}" sibTransId="{3A1BD1BC-2303-4014-AE42-6EEF3E605F35}"/>
    <dgm:cxn modelId="{096B4819-E6A4-4E2A-8F51-067B4FF6C6B4}" type="presParOf" srcId="{62C8ED55-7738-4DFA-816C-350A3B656DEF}" destId="{ADA614B8-7D0D-4891-B1F9-03A5995B36C5}" srcOrd="0" destOrd="0" presId="urn:microsoft.com/office/officeart/2018/2/layout/IconVerticalSolidList"/>
    <dgm:cxn modelId="{43A55FB2-42F7-4E0C-B2D8-2A0C91C2EB7B}" type="presParOf" srcId="{ADA614B8-7D0D-4891-B1F9-03A5995B36C5}" destId="{4B96B3F5-4B9D-43B0-A5E8-0F4C9D1D99A8}" srcOrd="0" destOrd="0" presId="urn:microsoft.com/office/officeart/2018/2/layout/IconVerticalSolidList"/>
    <dgm:cxn modelId="{F6A500A7-04EC-4FC9-85D4-3983768A07A1}" type="presParOf" srcId="{ADA614B8-7D0D-4891-B1F9-03A5995B36C5}" destId="{E8BE5BAF-C231-43AC-8979-F6CBC8DA41FD}" srcOrd="1" destOrd="0" presId="urn:microsoft.com/office/officeart/2018/2/layout/IconVerticalSolidList"/>
    <dgm:cxn modelId="{8EE5B420-BB04-4ED2-8CB8-ECD2734D6C90}" type="presParOf" srcId="{ADA614B8-7D0D-4891-B1F9-03A5995B36C5}" destId="{AF3404CB-F045-45DF-A85F-19F290A9631B}" srcOrd="2" destOrd="0" presId="urn:microsoft.com/office/officeart/2018/2/layout/IconVerticalSolidList"/>
    <dgm:cxn modelId="{E5309D0F-3A75-4FF8-98C4-68E9FB59FF33}" type="presParOf" srcId="{ADA614B8-7D0D-4891-B1F9-03A5995B36C5}" destId="{68185A2C-EE62-49DF-BB39-5B6032C61413}" srcOrd="3" destOrd="0" presId="urn:microsoft.com/office/officeart/2018/2/layout/IconVerticalSolidList"/>
    <dgm:cxn modelId="{F3D0E035-E285-40DC-9BCD-C277994359DB}" type="presParOf" srcId="{62C8ED55-7738-4DFA-816C-350A3B656DEF}" destId="{5453B8ED-9F7D-4017-BCCE-0AB5EA9DF6EC}" srcOrd="1" destOrd="0" presId="urn:microsoft.com/office/officeart/2018/2/layout/IconVerticalSolidList"/>
    <dgm:cxn modelId="{2C84C9F5-9EDB-4B53-AD07-A428B0AE9ADE}" type="presParOf" srcId="{62C8ED55-7738-4DFA-816C-350A3B656DEF}" destId="{7BE1991F-10FC-4802-9B69-6C4E782CD16C}" srcOrd="2" destOrd="0" presId="urn:microsoft.com/office/officeart/2018/2/layout/IconVerticalSolidList"/>
    <dgm:cxn modelId="{88BD12DD-8F1B-4A47-8E86-508D12F0F1D7}" type="presParOf" srcId="{7BE1991F-10FC-4802-9B69-6C4E782CD16C}" destId="{3542222C-31CA-4326-9242-F1E86966B451}" srcOrd="0" destOrd="0" presId="urn:microsoft.com/office/officeart/2018/2/layout/IconVerticalSolidList"/>
    <dgm:cxn modelId="{B215C404-74AA-4F32-B056-56DE598E538C}" type="presParOf" srcId="{7BE1991F-10FC-4802-9B69-6C4E782CD16C}" destId="{2818F840-3EA7-49C2-981E-588568FF663C}" srcOrd="1" destOrd="0" presId="urn:microsoft.com/office/officeart/2018/2/layout/IconVerticalSolidList"/>
    <dgm:cxn modelId="{BCD24A3F-2CAA-457A-9207-E401E6DBF156}" type="presParOf" srcId="{7BE1991F-10FC-4802-9B69-6C4E782CD16C}" destId="{2C60C03A-F529-4B82-957E-9EE1B6343824}" srcOrd="2" destOrd="0" presId="urn:microsoft.com/office/officeart/2018/2/layout/IconVerticalSolidList"/>
    <dgm:cxn modelId="{7D774AC4-EC9E-4FE4-839E-2169254D26BB}" type="presParOf" srcId="{7BE1991F-10FC-4802-9B69-6C4E782CD16C}" destId="{60B274D8-FE62-4032-BC1C-DF491B5B1002}" srcOrd="3" destOrd="0" presId="urn:microsoft.com/office/officeart/2018/2/layout/IconVerticalSolidList"/>
    <dgm:cxn modelId="{BC9C018B-6CB1-4DE4-86B4-544CFDF74A39}" type="presParOf" srcId="{62C8ED55-7738-4DFA-816C-350A3B656DEF}" destId="{23ACDAD2-A421-4F4F-8F42-1AC512F66D0E}" srcOrd="3" destOrd="0" presId="urn:microsoft.com/office/officeart/2018/2/layout/IconVerticalSolidList"/>
    <dgm:cxn modelId="{924906FA-718A-4260-915E-C3AA2FDEA3DA}" type="presParOf" srcId="{62C8ED55-7738-4DFA-816C-350A3B656DEF}" destId="{3FF33C75-28B4-4AFA-948D-6EAAB77BED78}" srcOrd="4" destOrd="0" presId="urn:microsoft.com/office/officeart/2018/2/layout/IconVerticalSolidList"/>
    <dgm:cxn modelId="{C5A503A1-F75C-4493-92B2-808EFB1B3BD3}" type="presParOf" srcId="{3FF33C75-28B4-4AFA-948D-6EAAB77BED78}" destId="{5628D671-9563-4912-9112-9EDDDB9C8E48}" srcOrd="0" destOrd="0" presId="urn:microsoft.com/office/officeart/2018/2/layout/IconVerticalSolidList"/>
    <dgm:cxn modelId="{2BBCB42F-547C-409C-AB6B-75F88DD501EC}" type="presParOf" srcId="{3FF33C75-28B4-4AFA-948D-6EAAB77BED78}" destId="{B88DC4C1-24C4-4620-A36C-CCF951594216}" srcOrd="1" destOrd="0" presId="urn:microsoft.com/office/officeart/2018/2/layout/IconVerticalSolidList"/>
    <dgm:cxn modelId="{8124DE36-4F99-4E24-8C27-7454B33E39C4}" type="presParOf" srcId="{3FF33C75-28B4-4AFA-948D-6EAAB77BED78}" destId="{B536185D-E80A-4989-81B0-123352D87EAE}" srcOrd="2" destOrd="0" presId="urn:microsoft.com/office/officeart/2018/2/layout/IconVerticalSolidList"/>
    <dgm:cxn modelId="{C0318474-A0DD-471C-93A9-703930568BE6}" type="presParOf" srcId="{3FF33C75-28B4-4AFA-948D-6EAAB77BED78}" destId="{1842E7B5-B75E-47B1-952E-FF75ADED74EC}" srcOrd="3" destOrd="0" presId="urn:microsoft.com/office/officeart/2018/2/layout/IconVerticalSolidList"/>
    <dgm:cxn modelId="{55881177-5038-41AC-B556-ECFD77E86053}" type="presParOf" srcId="{62C8ED55-7738-4DFA-816C-350A3B656DEF}" destId="{B8B7B116-B704-4C62-BDBE-0B9551BE1437}" srcOrd="5" destOrd="0" presId="urn:microsoft.com/office/officeart/2018/2/layout/IconVerticalSolidList"/>
    <dgm:cxn modelId="{969E6FA9-5EB4-4842-994F-8A75C9CF18DC}" type="presParOf" srcId="{62C8ED55-7738-4DFA-816C-350A3B656DEF}" destId="{3012B47C-D1F4-4907-9AE9-4F551C457B94}" srcOrd="6" destOrd="0" presId="urn:microsoft.com/office/officeart/2018/2/layout/IconVerticalSolidList"/>
    <dgm:cxn modelId="{C3BF5132-919D-4CA0-99ED-0F040BEF5601}" type="presParOf" srcId="{3012B47C-D1F4-4907-9AE9-4F551C457B94}" destId="{8D8678BE-317A-4541-B4DF-91FEF66A6851}" srcOrd="0" destOrd="0" presId="urn:microsoft.com/office/officeart/2018/2/layout/IconVerticalSolidList"/>
    <dgm:cxn modelId="{61815EBD-2E6F-486A-BBBA-A581F4C8EECB}" type="presParOf" srcId="{3012B47C-D1F4-4907-9AE9-4F551C457B94}" destId="{3A61255E-D6A3-4B26-92FE-D0B503D0710E}" srcOrd="1" destOrd="0" presId="urn:microsoft.com/office/officeart/2018/2/layout/IconVerticalSolidList"/>
    <dgm:cxn modelId="{AA800337-8199-4145-AFE9-FF900A038BFB}" type="presParOf" srcId="{3012B47C-D1F4-4907-9AE9-4F551C457B94}" destId="{32550A6C-80E3-4C93-8A76-A2AD06E9B5C3}" srcOrd="2" destOrd="0" presId="urn:microsoft.com/office/officeart/2018/2/layout/IconVerticalSolidList"/>
    <dgm:cxn modelId="{A82A5D1B-6901-4253-998B-75E15C94CC8B}" type="presParOf" srcId="{3012B47C-D1F4-4907-9AE9-4F551C457B94}" destId="{0B76BE29-105E-4FBE-B3C7-73215A76519A}" srcOrd="3" destOrd="0" presId="urn:microsoft.com/office/officeart/2018/2/layout/IconVerticalSolidList"/>
    <dgm:cxn modelId="{547CBC89-9D99-4EF0-952F-BBE8E4E99FF9}" type="presParOf" srcId="{62C8ED55-7738-4DFA-816C-350A3B656DEF}" destId="{874337CF-F469-4554-9BC1-808485C92C41}" srcOrd="7" destOrd="0" presId="urn:microsoft.com/office/officeart/2018/2/layout/IconVerticalSolidList"/>
    <dgm:cxn modelId="{650B5C1B-636C-4B52-BB9C-A66ED414A298}" type="presParOf" srcId="{62C8ED55-7738-4DFA-816C-350A3B656DEF}" destId="{544C412D-B2BB-48D7-9106-5EA27175E143}" srcOrd="8" destOrd="0" presId="urn:microsoft.com/office/officeart/2018/2/layout/IconVerticalSolidList"/>
    <dgm:cxn modelId="{3E3728FD-EE3A-4301-BB98-07CBC58A5A5A}" type="presParOf" srcId="{544C412D-B2BB-48D7-9106-5EA27175E143}" destId="{68C50DA9-F5A2-4043-B5D3-F565B804FEAE}" srcOrd="0" destOrd="0" presId="urn:microsoft.com/office/officeart/2018/2/layout/IconVerticalSolidList"/>
    <dgm:cxn modelId="{26D9C041-B03F-42E6-B940-73CCA77F799D}" type="presParOf" srcId="{544C412D-B2BB-48D7-9106-5EA27175E143}" destId="{2A6E7039-932C-4279-970F-9E00D7DDC663}" srcOrd="1" destOrd="0" presId="urn:microsoft.com/office/officeart/2018/2/layout/IconVerticalSolidList"/>
    <dgm:cxn modelId="{4BC10A3E-310C-4C87-B96C-2FC9518BC8C4}" type="presParOf" srcId="{544C412D-B2BB-48D7-9106-5EA27175E143}" destId="{799E1AFE-F627-426E-9815-9EA20E354C01}" srcOrd="2" destOrd="0" presId="urn:microsoft.com/office/officeart/2018/2/layout/IconVerticalSolidList"/>
    <dgm:cxn modelId="{236E6DD1-B499-4F54-8C8F-D931EED99E6E}" type="presParOf" srcId="{544C412D-B2BB-48D7-9106-5EA27175E143}" destId="{625F26DB-3E84-4756-BB12-8712E58838E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C3121C1-7B9A-42F5-827A-124279BC9DC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A120C2D4-B3F1-49BB-B81F-9A5B6CAE922E}">
      <dgm:prSet/>
      <dgm:spPr/>
      <dgm:t>
        <a:bodyPr/>
        <a:lstStyle/>
        <a:p>
          <a:pPr>
            <a:lnSpc>
              <a:spcPct val="100000"/>
            </a:lnSpc>
          </a:pPr>
          <a:r>
            <a:rPr lang="en-GB" dirty="0"/>
            <a:t>What are the different categories of IT projects?</a:t>
          </a:r>
          <a:endParaRPr lang="en-US" dirty="0"/>
        </a:p>
      </dgm:t>
    </dgm:pt>
    <dgm:pt modelId="{2B7E59F9-E067-472D-9259-37FEBC73C2D1}" type="parTrans" cxnId="{E5627DBD-574B-4A4B-B2D2-BC442F99A09D}">
      <dgm:prSet/>
      <dgm:spPr/>
      <dgm:t>
        <a:bodyPr/>
        <a:lstStyle/>
        <a:p>
          <a:endParaRPr lang="en-US"/>
        </a:p>
      </dgm:t>
    </dgm:pt>
    <dgm:pt modelId="{E2F66307-CD8B-4F51-B18D-13908761A2F1}" type="sibTrans" cxnId="{E5627DBD-574B-4A4B-B2D2-BC442F99A09D}">
      <dgm:prSet/>
      <dgm:spPr/>
      <dgm:t>
        <a:bodyPr/>
        <a:lstStyle/>
        <a:p>
          <a:endParaRPr lang="en-US"/>
        </a:p>
      </dgm:t>
    </dgm:pt>
    <dgm:pt modelId="{D9D7B46B-2F2E-4D9E-9B96-48DCDFFDC15B}">
      <dgm:prSet/>
      <dgm:spPr/>
      <dgm:t>
        <a:bodyPr/>
        <a:lstStyle/>
        <a:p>
          <a:pPr>
            <a:lnSpc>
              <a:spcPct val="100000"/>
            </a:lnSpc>
          </a:pPr>
          <a:r>
            <a:rPr lang="en-GB" dirty="0"/>
            <a:t>What are </a:t>
          </a:r>
          <a:r>
            <a:rPr lang="en-GB"/>
            <a:t>the types </a:t>
          </a:r>
          <a:r>
            <a:rPr lang="en-GB" dirty="0"/>
            <a:t>of project scope?</a:t>
          </a:r>
          <a:endParaRPr lang="en-US" dirty="0"/>
        </a:p>
      </dgm:t>
    </dgm:pt>
    <dgm:pt modelId="{E84A307C-62AE-4E8B-8D6B-A38BD89E2828}" type="parTrans" cxnId="{E35FCD4A-A9E2-466F-A560-F442C1E03226}">
      <dgm:prSet/>
      <dgm:spPr/>
      <dgm:t>
        <a:bodyPr/>
        <a:lstStyle/>
        <a:p>
          <a:endParaRPr lang="en-US"/>
        </a:p>
      </dgm:t>
    </dgm:pt>
    <dgm:pt modelId="{69733083-5021-4B97-999C-E365598FC392}" type="sibTrans" cxnId="{E35FCD4A-A9E2-466F-A560-F442C1E03226}">
      <dgm:prSet/>
      <dgm:spPr/>
      <dgm:t>
        <a:bodyPr/>
        <a:lstStyle/>
        <a:p>
          <a:endParaRPr lang="en-US"/>
        </a:p>
      </dgm:t>
    </dgm:pt>
    <dgm:pt modelId="{8CDC83E9-B00B-48C6-9699-25051426E427}">
      <dgm:prSet/>
      <dgm:spPr/>
      <dgm:t>
        <a:bodyPr/>
        <a:lstStyle/>
        <a:p>
          <a:pPr>
            <a:lnSpc>
              <a:spcPct val="100000"/>
            </a:lnSpc>
          </a:pPr>
          <a:r>
            <a:rPr lang="en-GB" dirty="0"/>
            <a:t>Explain the following:</a:t>
          </a:r>
          <a:endParaRPr lang="en-US" dirty="0"/>
        </a:p>
      </dgm:t>
    </dgm:pt>
    <dgm:pt modelId="{2BF0731C-FFAE-4199-93AE-EEA8A90C6908}" type="parTrans" cxnId="{9FDE00E9-BBD2-4F9B-9A10-A93D498787A4}">
      <dgm:prSet/>
      <dgm:spPr/>
      <dgm:t>
        <a:bodyPr/>
        <a:lstStyle/>
        <a:p>
          <a:endParaRPr lang="en-US"/>
        </a:p>
      </dgm:t>
    </dgm:pt>
    <dgm:pt modelId="{DA70DA9F-D3B1-44CC-8ABD-BF22FCAC9E91}" type="sibTrans" cxnId="{9FDE00E9-BBD2-4F9B-9A10-A93D498787A4}">
      <dgm:prSet/>
      <dgm:spPr/>
      <dgm:t>
        <a:bodyPr/>
        <a:lstStyle/>
        <a:p>
          <a:endParaRPr lang="en-US"/>
        </a:p>
      </dgm:t>
    </dgm:pt>
    <dgm:pt modelId="{31DED843-889F-42BC-89F1-3D3C5379F512}">
      <dgm:prSet/>
      <dgm:spPr/>
      <dgm:t>
        <a:bodyPr/>
        <a:lstStyle/>
        <a:p>
          <a:pPr>
            <a:lnSpc>
              <a:spcPct val="100000"/>
            </a:lnSpc>
          </a:pPr>
          <a:r>
            <a:rPr lang="en-GB" dirty="0"/>
            <a:t>What are budgetary constraints?</a:t>
          </a:r>
          <a:endParaRPr lang="en-US" dirty="0"/>
        </a:p>
      </dgm:t>
    </dgm:pt>
    <dgm:pt modelId="{B84AB3C0-34C6-4219-B2BE-0AD1CEAE8F13}" type="parTrans" cxnId="{A6AD9701-5767-4148-AA42-766F03525AA1}">
      <dgm:prSet/>
      <dgm:spPr/>
      <dgm:t>
        <a:bodyPr/>
        <a:lstStyle/>
        <a:p>
          <a:endParaRPr lang="en-US"/>
        </a:p>
      </dgm:t>
    </dgm:pt>
    <dgm:pt modelId="{15F148A4-45E7-4CDB-B004-1C95F5419C31}" type="sibTrans" cxnId="{A6AD9701-5767-4148-AA42-766F03525AA1}">
      <dgm:prSet/>
      <dgm:spPr/>
      <dgm:t>
        <a:bodyPr/>
        <a:lstStyle/>
        <a:p>
          <a:endParaRPr lang="en-US"/>
        </a:p>
      </dgm:t>
    </dgm:pt>
    <dgm:pt modelId="{B2387894-93F7-47BD-8B4A-5BDC60838B5F}">
      <dgm:prSet/>
      <dgm:spPr/>
      <dgm:t>
        <a:bodyPr/>
        <a:lstStyle/>
        <a:p>
          <a:pPr>
            <a:lnSpc>
              <a:spcPct val="100000"/>
            </a:lnSpc>
          </a:pPr>
          <a:r>
            <a:rPr lang="en-GB" dirty="0"/>
            <a:t>What are time constraints?</a:t>
          </a:r>
          <a:endParaRPr lang="en-US" dirty="0"/>
        </a:p>
      </dgm:t>
    </dgm:pt>
    <dgm:pt modelId="{CF617267-AB2A-4335-AC84-520C502FC97F}" type="parTrans" cxnId="{47B57734-B3B0-45C0-B7F4-703994FDC0F9}">
      <dgm:prSet/>
      <dgm:spPr/>
      <dgm:t>
        <a:bodyPr/>
        <a:lstStyle/>
        <a:p>
          <a:endParaRPr lang="en-US"/>
        </a:p>
      </dgm:t>
    </dgm:pt>
    <dgm:pt modelId="{A009B7B1-7481-42E8-BE37-6E091F87AFA0}" type="sibTrans" cxnId="{47B57734-B3B0-45C0-B7F4-703994FDC0F9}">
      <dgm:prSet/>
      <dgm:spPr/>
      <dgm:t>
        <a:bodyPr/>
        <a:lstStyle/>
        <a:p>
          <a:endParaRPr lang="en-US"/>
        </a:p>
      </dgm:t>
    </dgm:pt>
    <dgm:pt modelId="{93F880F2-87BA-4530-AC41-02180BCF068F}">
      <dgm:prSet/>
      <dgm:spPr/>
      <dgm:t>
        <a:bodyPr/>
        <a:lstStyle/>
        <a:p>
          <a:pPr>
            <a:lnSpc>
              <a:spcPct val="100000"/>
            </a:lnSpc>
          </a:pPr>
          <a:r>
            <a:rPr lang="en-GB" dirty="0"/>
            <a:t>What are </a:t>
          </a:r>
          <a:r>
            <a:rPr lang="en-GB"/>
            <a:t>quality constraints?</a:t>
          </a:r>
          <a:endParaRPr lang="en-US" dirty="0"/>
        </a:p>
      </dgm:t>
    </dgm:pt>
    <dgm:pt modelId="{643CC6C5-68D2-46C3-A14D-7342CE354819}" type="parTrans" cxnId="{198CDDFC-E1BD-4EFD-A230-C009EE37FA3A}">
      <dgm:prSet/>
      <dgm:spPr/>
      <dgm:t>
        <a:bodyPr/>
        <a:lstStyle/>
        <a:p>
          <a:endParaRPr lang="en-US"/>
        </a:p>
      </dgm:t>
    </dgm:pt>
    <dgm:pt modelId="{1E61C7A7-213E-4A83-BB4F-C07FF5458A4D}" type="sibTrans" cxnId="{198CDDFC-E1BD-4EFD-A230-C009EE37FA3A}">
      <dgm:prSet/>
      <dgm:spPr/>
      <dgm:t>
        <a:bodyPr/>
        <a:lstStyle/>
        <a:p>
          <a:endParaRPr lang="en-US"/>
        </a:p>
      </dgm:t>
    </dgm:pt>
    <dgm:pt modelId="{67F61B21-2372-4162-B9A1-8F45B223E453}" type="pres">
      <dgm:prSet presAssocID="{5C3121C1-7B9A-42F5-827A-124279BC9DCC}" presName="root" presStyleCnt="0">
        <dgm:presLayoutVars>
          <dgm:dir/>
          <dgm:resizeHandles val="exact"/>
        </dgm:presLayoutVars>
      </dgm:prSet>
      <dgm:spPr/>
    </dgm:pt>
    <dgm:pt modelId="{DEB16331-44BE-487E-9122-02710196C895}" type="pres">
      <dgm:prSet presAssocID="{A120C2D4-B3F1-49BB-B81F-9A5B6CAE922E}" presName="compNode" presStyleCnt="0"/>
      <dgm:spPr/>
    </dgm:pt>
    <dgm:pt modelId="{D82C587D-451F-477A-82A0-698A69DFA9D7}" type="pres">
      <dgm:prSet presAssocID="{A120C2D4-B3F1-49BB-B81F-9A5B6CAE922E}" presName="bgRect" presStyleLbl="bgShp" presStyleIdx="0" presStyleCnt="6"/>
      <dgm:spPr/>
    </dgm:pt>
    <dgm:pt modelId="{A80AD915-7BA8-4D38-A425-B0EF062BA631}" type="pres">
      <dgm:prSet presAssocID="{A120C2D4-B3F1-49BB-B81F-9A5B6CAE922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0351E6E1-B1C9-4606-B611-04A4ABFC82C0}" type="pres">
      <dgm:prSet presAssocID="{A120C2D4-B3F1-49BB-B81F-9A5B6CAE922E}" presName="spaceRect" presStyleCnt="0"/>
      <dgm:spPr/>
    </dgm:pt>
    <dgm:pt modelId="{082A64F0-8ED3-4991-B672-7E8FDE5CBB99}" type="pres">
      <dgm:prSet presAssocID="{A120C2D4-B3F1-49BB-B81F-9A5B6CAE922E}" presName="parTx" presStyleLbl="revTx" presStyleIdx="0" presStyleCnt="6">
        <dgm:presLayoutVars>
          <dgm:chMax val="0"/>
          <dgm:chPref val="0"/>
        </dgm:presLayoutVars>
      </dgm:prSet>
      <dgm:spPr/>
    </dgm:pt>
    <dgm:pt modelId="{669AC797-06C3-4FC6-A9E4-3FF6B5077D2F}" type="pres">
      <dgm:prSet presAssocID="{E2F66307-CD8B-4F51-B18D-13908761A2F1}" presName="sibTrans" presStyleCnt="0"/>
      <dgm:spPr/>
    </dgm:pt>
    <dgm:pt modelId="{DB2310B9-97B9-431F-974C-DC6EE706FECB}" type="pres">
      <dgm:prSet presAssocID="{D9D7B46B-2F2E-4D9E-9B96-48DCDFFDC15B}" presName="compNode" presStyleCnt="0"/>
      <dgm:spPr/>
    </dgm:pt>
    <dgm:pt modelId="{7139D127-252B-4421-962D-ADDD905ED954}" type="pres">
      <dgm:prSet presAssocID="{D9D7B46B-2F2E-4D9E-9B96-48DCDFFDC15B}" presName="bgRect" presStyleLbl="bgShp" presStyleIdx="1" presStyleCnt="6"/>
      <dgm:spPr/>
    </dgm:pt>
    <dgm:pt modelId="{2984FFE5-B970-4A81-BB3D-433AFD839C46}" type="pres">
      <dgm:prSet presAssocID="{D9D7B46B-2F2E-4D9E-9B96-48DCDFFDC15B}"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3C7DA617-C33B-41E0-B633-8DFFD9012718}" type="pres">
      <dgm:prSet presAssocID="{D9D7B46B-2F2E-4D9E-9B96-48DCDFFDC15B}" presName="spaceRect" presStyleCnt="0"/>
      <dgm:spPr/>
    </dgm:pt>
    <dgm:pt modelId="{F123CFFD-E5EE-46B2-BCAC-A59959EE1FA9}" type="pres">
      <dgm:prSet presAssocID="{D9D7B46B-2F2E-4D9E-9B96-48DCDFFDC15B}" presName="parTx" presStyleLbl="revTx" presStyleIdx="1" presStyleCnt="6">
        <dgm:presLayoutVars>
          <dgm:chMax val="0"/>
          <dgm:chPref val="0"/>
        </dgm:presLayoutVars>
      </dgm:prSet>
      <dgm:spPr/>
    </dgm:pt>
    <dgm:pt modelId="{9F1E7385-6DBF-43AE-8241-1448285DC4DC}" type="pres">
      <dgm:prSet presAssocID="{69733083-5021-4B97-999C-E365598FC392}" presName="sibTrans" presStyleCnt="0"/>
      <dgm:spPr/>
    </dgm:pt>
    <dgm:pt modelId="{42127F3D-7450-42C1-B5D9-009A6568CC9F}" type="pres">
      <dgm:prSet presAssocID="{8CDC83E9-B00B-48C6-9699-25051426E427}" presName="compNode" presStyleCnt="0"/>
      <dgm:spPr/>
    </dgm:pt>
    <dgm:pt modelId="{8647A9FA-7F9F-4313-8DA4-3AF4A8555CB1}" type="pres">
      <dgm:prSet presAssocID="{8CDC83E9-B00B-48C6-9699-25051426E427}" presName="bgRect" presStyleLbl="bgShp" presStyleIdx="2" presStyleCnt="6"/>
      <dgm:spPr/>
    </dgm:pt>
    <dgm:pt modelId="{9837446A-897D-4908-9F84-7E0F118EF14F}" type="pres">
      <dgm:prSet presAssocID="{8CDC83E9-B00B-48C6-9699-25051426E42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61E7BAA5-BBA7-40B0-AA7F-013343C5CC66}" type="pres">
      <dgm:prSet presAssocID="{8CDC83E9-B00B-48C6-9699-25051426E427}" presName="spaceRect" presStyleCnt="0"/>
      <dgm:spPr/>
    </dgm:pt>
    <dgm:pt modelId="{E1587375-6D71-4654-B0C7-41A8631D51B9}" type="pres">
      <dgm:prSet presAssocID="{8CDC83E9-B00B-48C6-9699-25051426E427}" presName="parTx" presStyleLbl="revTx" presStyleIdx="2" presStyleCnt="6">
        <dgm:presLayoutVars>
          <dgm:chMax val="0"/>
          <dgm:chPref val="0"/>
        </dgm:presLayoutVars>
      </dgm:prSet>
      <dgm:spPr/>
    </dgm:pt>
    <dgm:pt modelId="{401072FA-D4E5-46C5-BDB3-55A42C7D4710}" type="pres">
      <dgm:prSet presAssocID="{DA70DA9F-D3B1-44CC-8ABD-BF22FCAC9E91}" presName="sibTrans" presStyleCnt="0"/>
      <dgm:spPr/>
    </dgm:pt>
    <dgm:pt modelId="{FE3E1182-3A22-43F6-83D2-6F0C606424BF}" type="pres">
      <dgm:prSet presAssocID="{31DED843-889F-42BC-89F1-3D3C5379F512}" presName="compNode" presStyleCnt="0"/>
      <dgm:spPr/>
    </dgm:pt>
    <dgm:pt modelId="{3814FF62-B182-4E69-8761-4CA8C2E2B5A4}" type="pres">
      <dgm:prSet presAssocID="{31DED843-889F-42BC-89F1-3D3C5379F512}" presName="bgRect" presStyleLbl="bgShp" presStyleIdx="3" presStyleCnt="6"/>
      <dgm:spPr/>
    </dgm:pt>
    <dgm:pt modelId="{C1E8A72B-87A6-4381-8B32-390563191E73}" type="pres">
      <dgm:prSet presAssocID="{31DED843-889F-42BC-89F1-3D3C5379F51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oney"/>
        </a:ext>
      </dgm:extLst>
    </dgm:pt>
    <dgm:pt modelId="{954E7C02-17A8-48D4-AC5B-8DA0DC514615}" type="pres">
      <dgm:prSet presAssocID="{31DED843-889F-42BC-89F1-3D3C5379F512}" presName="spaceRect" presStyleCnt="0"/>
      <dgm:spPr/>
    </dgm:pt>
    <dgm:pt modelId="{3D2873C3-2BF9-41C5-BCDE-2CEDB0D33650}" type="pres">
      <dgm:prSet presAssocID="{31DED843-889F-42BC-89F1-3D3C5379F512}" presName="parTx" presStyleLbl="revTx" presStyleIdx="3" presStyleCnt="6">
        <dgm:presLayoutVars>
          <dgm:chMax val="0"/>
          <dgm:chPref val="0"/>
        </dgm:presLayoutVars>
      </dgm:prSet>
      <dgm:spPr/>
    </dgm:pt>
    <dgm:pt modelId="{68E93A51-7608-441D-8101-2E5792A8DE83}" type="pres">
      <dgm:prSet presAssocID="{15F148A4-45E7-4CDB-B004-1C95F5419C31}" presName="sibTrans" presStyleCnt="0"/>
      <dgm:spPr/>
    </dgm:pt>
    <dgm:pt modelId="{5E2E122A-9886-422B-9B92-E9800FBFF794}" type="pres">
      <dgm:prSet presAssocID="{B2387894-93F7-47BD-8B4A-5BDC60838B5F}" presName="compNode" presStyleCnt="0"/>
      <dgm:spPr/>
    </dgm:pt>
    <dgm:pt modelId="{D552501A-2919-4565-9C89-C6B5497D0CBD}" type="pres">
      <dgm:prSet presAssocID="{B2387894-93F7-47BD-8B4A-5BDC60838B5F}" presName="bgRect" presStyleLbl="bgShp" presStyleIdx="4" presStyleCnt="6"/>
      <dgm:spPr/>
    </dgm:pt>
    <dgm:pt modelId="{67A9F595-53E5-4BDE-A691-2D88E90F1275}" type="pres">
      <dgm:prSet presAssocID="{B2387894-93F7-47BD-8B4A-5BDC60838B5F}"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topwatch"/>
        </a:ext>
      </dgm:extLst>
    </dgm:pt>
    <dgm:pt modelId="{CD48FCDC-61FB-4693-AD0C-8961C64C9C37}" type="pres">
      <dgm:prSet presAssocID="{B2387894-93F7-47BD-8B4A-5BDC60838B5F}" presName="spaceRect" presStyleCnt="0"/>
      <dgm:spPr/>
    </dgm:pt>
    <dgm:pt modelId="{EE61A10D-CE62-4E1E-A96A-00D0CB3254C4}" type="pres">
      <dgm:prSet presAssocID="{B2387894-93F7-47BD-8B4A-5BDC60838B5F}" presName="parTx" presStyleLbl="revTx" presStyleIdx="4" presStyleCnt="6">
        <dgm:presLayoutVars>
          <dgm:chMax val="0"/>
          <dgm:chPref val="0"/>
        </dgm:presLayoutVars>
      </dgm:prSet>
      <dgm:spPr/>
    </dgm:pt>
    <dgm:pt modelId="{80B49130-7FDB-453A-9F18-13987F2EFC75}" type="pres">
      <dgm:prSet presAssocID="{A009B7B1-7481-42E8-BE37-6E091F87AFA0}" presName="sibTrans" presStyleCnt="0"/>
      <dgm:spPr/>
    </dgm:pt>
    <dgm:pt modelId="{36CFCDA9-A37C-40B7-83C8-54C51DBF3669}" type="pres">
      <dgm:prSet presAssocID="{93F880F2-87BA-4530-AC41-02180BCF068F}" presName="compNode" presStyleCnt="0"/>
      <dgm:spPr/>
    </dgm:pt>
    <dgm:pt modelId="{16097C47-FEBA-41DA-878A-3241035A7B5D}" type="pres">
      <dgm:prSet presAssocID="{93F880F2-87BA-4530-AC41-02180BCF068F}" presName="bgRect" presStyleLbl="bgShp" presStyleIdx="5" presStyleCnt="6"/>
      <dgm:spPr/>
    </dgm:pt>
    <dgm:pt modelId="{09F7181B-01E9-40F9-8B45-1F53FA195BAA}" type="pres">
      <dgm:prSet presAssocID="{93F880F2-87BA-4530-AC41-02180BCF068F}"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Warning"/>
        </a:ext>
      </dgm:extLst>
    </dgm:pt>
    <dgm:pt modelId="{AD262978-87BD-4445-BBA5-1336A96A5C43}" type="pres">
      <dgm:prSet presAssocID="{93F880F2-87BA-4530-AC41-02180BCF068F}" presName="spaceRect" presStyleCnt="0"/>
      <dgm:spPr/>
    </dgm:pt>
    <dgm:pt modelId="{59C11E68-74BB-4AF3-A5C5-46E7494C2FEB}" type="pres">
      <dgm:prSet presAssocID="{93F880F2-87BA-4530-AC41-02180BCF068F}" presName="parTx" presStyleLbl="revTx" presStyleIdx="5" presStyleCnt="6">
        <dgm:presLayoutVars>
          <dgm:chMax val="0"/>
          <dgm:chPref val="0"/>
        </dgm:presLayoutVars>
      </dgm:prSet>
      <dgm:spPr/>
    </dgm:pt>
  </dgm:ptLst>
  <dgm:cxnLst>
    <dgm:cxn modelId="{A6AD9701-5767-4148-AA42-766F03525AA1}" srcId="{5C3121C1-7B9A-42F5-827A-124279BC9DCC}" destId="{31DED843-889F-42BC-89F1-3D3C5379F512}" srcOrd="3" destOrd="0" parTransId="{B84AB3C0-34C6-4219-B2BE-0AD1CEAE8F13}" sibTransId="{15F148A4-45E7-4CDB-B004-1C95F5419C31}"/>
    <dgm:cxn modelId="{47B57734-B3B0-45C0-B7F4-703994FDC0F9}" srcId="{5C3121C1-7B9A-42F5-827A-124279BC9DCC}" destId="{B2387894-93F7-47BD-8B4A-5BDC60838B5F}" srcOrd="4" destOrd="0" parTransId="{CF617267-AB2A-4335-AC84-520C502FC97F}" sibTransId="{A009B7B1-7481-42E8-BE37-6E091F87AFA0}"/>
    <dgm:cxn modelId="{C8B8533A-6584-4076-A542-87CBCD5466CF}" type="presOf" srcId="{A120C2D4-B3F1-49BB-B81F-9A5B6CAE922E}" destId="{082A64F0-8ED3-4991-B672-7E8FDE5CBB99}" srcOrd="0" destOrd="0" presId="urn:microsoft.com/office/officeart/2018/2/layout/IconVerticalSolidList"/>
    <dgm:cxn modelId="{FD8E6162-7D98-4750-818A-5DB912E75BB6}" type="presOf" srcId="{31DED843-889F-42BC-89F1-3D3C5379F512}" destId="{3D2873C3-2BF9-41C5-BCDE-2CEDB0D33650}" srcOrd="0" destOrd="0" presId="urn:microsoft.com/office/officeart/2018/2/layout/IconVerticalSolidList"/>
    <dgm:cxn modelId="{E35FCD4A-A9E2-466F-A560-F442C1E03226}" srcId="{5C3121C1-7B9A-42F5-827A-124279BC9DCC}" destId="{D9D7B46B-2F2E-4D9E-9B96-48DCDFFDC15B}" srcOrd="1" destOrd="0" parTransId="{E84A307C-62AE-4E8B-8D6B-A38BD89E2828}" sibTransId="{69733083-5021-4B97-999C-E365598FC392}"/>
    <dgm:cxn modelId="{11223C4C-7C94-46F1-995D-E45F4F0F3A30}" type="presOf" srcId="{8CDC83E9-B00B-48C6-9699-25051426E427}" destId="{E1587375-6D71-4654-B0C7-41A8631D51B9}" srcOrd="0" destOrd="0" presId="urn:microsoft.com/office/officeart/2018/2/layout/IconVerticalSolidList"/>
    <dgm:cxn modelId="{58FD2F97-3B37-42F8-BB23-24A960986419}" type="presOf" srcId="{93F880F2-87BA-4530-AC41-02180BCF068F}" destId="{59C11E68-74BB-4AF3-A5C5-46E7494C2FEB}" srcOrd="0" destOrd="0" presId="urn:microsoft.com/office/officeart/2018/2/layout/IconVerticalSolidList"/>
    <dgm:cxn modelId="{B238B1A3-4834-468B-9A92-0F6D4A96A01B}" type="presOf" srcId="{D9D7B46B-2F2E-4D9E-9B96-48DCDFFDC15B}" destId="{F123CFFD-E5EE-46B2-BCAC-A59959EE1FA9}" srcOrd="0" destOrd="0" presId="urn:microsoft.com/office/officeart/2018/2/layout/IconVerticalSolidList"/>
    <dgm:cxn modelId="{E5627DBD-574B-4A4B-B2D2-BC442F99A09D}" srcId="{5C3121C1-7B9A-42F5-827A-124279BC9DCC}" destId="{A120C2D4-B3F1-49BB-B81F-9A5B6CAE922E}" srcOrd="0" destOrd="0" parTransId="{2B7E59F9-E067-472D-9259-37FEBC73C2D1}" sibTransId="{E2F66307-CD8B-4F51-B18D-13908761A2F1}"/>
    <dgm:cxn modelId="{9FDE00E9-BBD2-4F9B-9A10-A93D498787A4}" srcId="{5C3121C1-7B9A-42F5-827A-124279BC9DCC}" destId="{8CDC83E9-B00B-48C6-9699-25051426E427}" srcOrd="2" destOrd="0" parTransId="{2BF0731C-FFAE-4199-93AE-EEA8A90C6908}" sibTransId="{DA70DA9F-D3B1-44CC-8ABD-BF22FCAC9E91}"/>
    <dgm:cxn modelId="{959A53EE-EB0E-4B0F-820A-90D9BE94AA78}" type="presOf" srcId="{B2387894-93F7-47BD-8B4A-5BDC60838B5F}" destId="{EE61A10D-CE62-4E1E-A96A-00D0CB3254C4}" srcOrd="0" destOrd="0" presId="urn:microsoft.com/office/officeart/2018/2/layout/IconVerticalSolidList"/>
    <dgm:cxn modelId="{E77A7DF4-BD82-4853-A50C-879792E8B92F}" type="presOf" srcId="{5C3121C1-7B9A-42F5-827A-124279BC9DCC}" destId="{67F61B21-2372-4162-B9A1-8F45B223E453}" srcOrd="0" destOrd="0" presId="urn:microsoft.com/office/officeart/2018/2/layout/IconVerticalSolidList"/>
    <dgm:cxn modelId="{198CDDFC-E1BD-4EFD-A230-C009EE37FA3A}" srcId="{5C3121C1-7B9A-42F5-827A-124279BC9DCC}" destId="{93F880F2-87BA-4530-AC41-02180BCF068F}" srcOrd="5" destOrd="0" parTransId="{643CC6C5-68D2-46C3-A14D-7342CE354819}" sibTransId="{1E61C7A7-213E-4A83-BB4F-C07FF5458A4D}"/>
    <dgm:cxn modelId="{FC370E3E-CBF3-400F-8CC0-B6932E85F51D}" type="presParOf" srcId="{67F61B21-2372-4162-B9A1-8F45B223E453}" destId="{DEB16331-44BE-487E-9122-02710196C895}" srcOrd="0" destOrd="0" presId="urn:microsoft.com/office/officeart/2018/2/layout/IconVerticalSolidList"/>
    <dgm:cxn modelId="{B47B8FDF-1F9C-4A2E-81F0-8322A4DDBA92}" type="presParOf" srcId="{DEB16331-44BE-487E-9122-02710196C895}" destId="{D82C587D-451F-477A-82A0-698A69DFA9D7}" srcOrd="0" destOrd="0" presId="urn:microsoft.com/office/officeart/2018/2/layout/IconVerticalSolidList"/>
    <dgm:cxn modelId="{B065AF3E-1B53-4116-8C20-EB3CB16774E0}" type="presParOf" srcId="{DEB16331-44BE-487E-9122-02710196C895}" destId="{A80AD915-7BA8-4D38-A425-B0EF062BA631}" srcOrd="1" destOrd="0" presId="urn:microsoft.com/office/officeart/2018/2/layout/IconVerticalSolidList"/>
    <dgm:cxn modelId="{1ABF4E1F-4AA7-4BC0-AFBE-5B24E4CFE776}" type="presParOf" srcId="{DEB16331-44BE-487E-9122-02710196C895}" destId="{0351E6E1-B1C9-4606-B611-04A4ABFC82C0}" srcOrd="2" destOrd="0" presId="urn:microsoft.com/office/officeart/2018/2/layout/IconVerticalSolidList"/>
    <dgm:cxn modelId="{0627707B-1CCF-4D6B-AEB0-7A17E5761E8C}" type="presParOf" srcId="{DEB16331-44BE-487E-9122-02710196C895}" destId="{082A64F0-8ED3-4991-B672-7E8FDE5CBB99}" srcOrd="3" destOrd="0" presId="urn:microsoft.com/office/officeart/2018/2/layout/IconVerticalSolidList"/>
    <dgm:cxn modelId="{E8D03E92-C7AC-4192-8200-5D846CE8F451}" type="presParOf" srcId="{67F61B21-2372-4162-B9A1-8F45B223E453}" destId="{669AC797-06C3-4FC6-A9E4-3FF6B5077D2F}" srcOrd="1" destOrd="0" presId="urn:microsoft.com/office/officeart/2018/2/layout/IconVerticalSolidList"/>
    <dgm:cxn modelId="{6D72472F-7313-40F1-8333-B10D421E39F5}" type="presParOf" srcId="{67F61B21-2372-4162-B9A1-8F45B223E453}" destId="{DB2310B9-97B9-431F-974C-DC6EE706FECB}" srcOrd="2" destOrd="0" presId="urn:microsoft.com/office/officeart/2018/2/layout/IconVerticalSolidList"/>
    <dgm:cxn modelId="{5F962F2B-0131-4874-A267-AE351BD47975}" type="presParOf" srcId="{DB2310B9-97B9-431F-974C-DC6EE706FECB}" destId="{7139D127-252B-4421-962D-ADDD905ED954}" srcOrd="0" destOrd="0" presId="urn:microsoft.com/office/officeart/2018/2/layout/IconVerticalSolidList"/>
    <dgm:cxn modelId="{3DF8A990-491A-4F4A-BAB5-91852971A1CD}" type="presParOf" srcId="{DB2310B9-97B9-431F-974C-DC6EE706FECB}" destId="{2984FFE5-B970-4A81-BB3D-433AFD839C46}" srcOrd="1" destOrd="0" presId="urn:microsoft.com/office/officeart/2018/2/layout/IconVerticalSolidList"/>
    <dgm:cxn modelId="{12EF717A-4950-4C5C-9793-661F62A6C2DC}" type="presParOf" srcId="{DB2310B9-97B9-431F-974C-DC6EE706FECB}" destId="{3C7DA617-C33B-41E0-B633-8DFFD9012718}" srcOrd="2" destOrd="0" presId="urn:microsoft.com/office/officeart/2018/2/layout/IconVerticalSolidList"/>
    <dgm:cxn modelId="{8B5A26EF-6CAE-4983-9A7C-F38A82782737}" type="presParOf" srcId="{DB2310B9-97B9-431F-974C-DC6EE706FECB}" destId="{F123CFFD-E5EE-46B2-BCAC-A59959EE1FA9}" srcOrd="3" destOrd="0" presId="urn:microsoft.com/office/officeart/2018/2/layout/IconVerticalSolidList"/>
    <dgm:cxn modelId="{DEC7EE0C-03EB-40F9-8B38-F83D395AD9AF}" type="presParOf" srcId="{67F61B21-2372-4162-B9A1-8F45B223E453}" destId="{9F1E7385-6DBF-43AE-8241-1448285DC4DC}" srcOrd="3" destOrd="0" presId="urn:microsoft.com/office/officeart/2018/2/layout/IconVerticalSolidList"/>
    <dgm:cxn modelId="{C4820D1C-C241-4976-9118-EC70A9B04284}" type="presParOf" srcId="{67F61B21-2372-4162-B9A1-8F45B223E453}" destId="{42127F3D-7450-42C1-B5D9-009A6568CC9F}" srcOrd="4" destOrd="0" presId="urn:microsoft.com/office/officeart/2018/2/layout/IconVerticalSolidList"/>
    <dgm:cxn modelId="{7E35785C-4C15-44AA-B96F-271322B0FF9A}" type="presParOf" srcId="{42127F3D-7450-42C1-B5D9-009A6568CC9F}" destId="{8647A9FA-7F9F-4313-8DA4-3AF4A8555CB1}" srcOrd="0" destOrd="0" presId="urn:microsoft.com/office/officeart/2018/2/layout/IconVerticalSolidList"/>
    <dgm:cxn modelId="{C0B1CB69-8B65-4133-8ADC-5EEDD713F858}" type="presParOf" srcId="{42127F3D-7450-42C1-B5D9-009A6568CC9F}" destId="{9837446A-897D-4908-9F84-7E0F118EF14F}" srcOrd="1" destOrd="0" presId="urn:microsoft.com/office/officeart/2018/2/layout/IconVerticalSolidList"/>
    <dgm:cxn modelId="{DF0B18BB-B10E-47DF-82EE-2B3A3F1D8F32}" type="presParOf" srcId="{42127F3D-7450-42C1-B5D9-009A6568CC9F}" destId="{61E7BAA5-BBA7-40B0-AA7F-013343C5CC66}" srcOrd="2" destOrd="0" presId="urn:microsoft.com/office/officeart/2018/2/layout/IconVerticalSolidList"/>
    <dgm:cxn modelId="{303426E5-87EE-460A-A589-1F98600CCBE7}" type="presParOf" srcId="{42127F3D-7450-42C1-B5D9-009A6568CC9F}" destId="{E1587375-6D71-4654-B0C7-41A8631D51B9}" srcOrd="3" destOrd="0" presId="urn:microsoft.com/office/officeart/2018/2/layout/IconVerticalSolidList"/>
    <dgm:cxn modelId="{5FEC7B1D-8205-4BA5-B0BC-44F98267A36B}" type="presParOf" srcId="{67F61B21-2372-4162-B9A1-8F45B223E453}" destId="{401072FA-D4E5-46C5-BDB3-55A42C7D4710}" srcOrd="5" destOrd="0" presId="urn:microsoft.com/office/officeart/2018/2/layout/IconVerticalSolidList"/>
    <dgm:cxn modelId="{45C3F8CC-2CB6-49FB-A213-0BF9B2DD6865}" type="presParOf" srcId="{67F61B21-2372-4162-B9A1-8F45B223E453}" destId="{FE3E1182-3A22-43F6-83D2-6F0C606424BF}" srcOrd="6" destOrd="0" presId="urn:microsoft.com/office/officeart/2018/2/layout/IconVerticalSolidList"/>
    <dgm:cxn modelId="{BF42C2E4-AC14-4021-95E8-D3A15C44289E}" type="presParOf" srcId="{FE3E1182-3A22-43F6-83D2-6F0C606424BF}" destId="{3814FF62-B182-4E69-8761-4CA8C2E2B5A4}" srcOrd="0" destOrd="0" presId="urn:microsoft.com/office/officeart/2018/2/layout/IconVerticalSolidList"/>
    <dgm:cxn modelId="{42CD3A13-EEC4-45BE-A430-9496BDEF27BD}" type="presParOf" srcId="{FE3E1182-3A22-43F6-83D2-6F0C606424BF}" destId="{C1E8A72B-87A6-4381-8B32-390563191E73}" srcOrd="1" destOrd="0" presId="urn:microsoft.com/office/officeart/2018/2/layout/IconVerticalSolidList"/>
    <dgm:cxn modelId="{1E8D9A4F-CCD7-41B0-9D83-B56AD378F415}" type="presParOf" srcId="{FE3E1182-3A22-43F6-83D2-6F0C606424BF}" destId="{954E7C02-17A8-48D4-AC5B-8DA0DC514615}" srcOrd="2" destOrd="0" presId="urn:microsoft.com/office/officeart/2018/2/layout/IconVerticalSolidList"/>
    <dgm:cxn modelId="{A83C7F0C-84E3-49EB-BD99-C2066E051736}" type="presParOf" srcId="{FE3E1182-3A22-43F6-83D2-6F0C606424BF}" destId="{3D2873C3-2BF9-41C5-BCDE-2CEDB0D33650}" srcOrd="3" destOrd="0" presId="urn:microsoft.com/office/officeart/2018/2/layout/IconVerticalSolidList"/>
    <dgm:cxn modelId="{660E4DAE-CAFC-4D3B-9828-E3CD322D551B}" type="presParOf" srcId="{67F61B21-2372-4162-B9A1-8F45B223E453}" destId="{68E93A51-7608-441D-8101-2E5792A8DE83}" srcOrd="7" destOrd="0" presId="urn:microsoft.com/office/officeart/2018/2/layout/IconVerticalSolidList"/>
    <dgm:cxn modelId="{76E720AD-EB49-45A5-9E43-DF120B5024C8}" type="presParOf" srcId="{67F61B21-2372-4162-B9A1-8F45B223E453}" destId="{5E2E122A-9886-422B-9B92-E9800FBFF794}" srcOrd="8" destOrd="0" presId="urn:microsoft.com/office/officeart/2018/2/layout/IconVerticalSolidList"/>
    <dgm:cxn modelId="{14DF2048-CC35-4E7C-BE8A-F0206ABA324E}" type="presParOf" srcId="{5E2E122A-9886-422B-9B92-E9800FBFF794}" destId="{D552501A-2919-4565-9C89-C6B5497D0CBD}" srcOrd="0" destOrd="0" presId="urn:microsoft.com/office/officeart/2018/2/layout/IconVerticalSolidList"/>
    <dgm:cxn modelId="{F07D72E8-DDAD-428F-9FC2-A24EA42048C8}" type="presParOf" srcId="{5E2E122A-9886-422B-9B92-E9800FBFF794}" destId="{67A9F595-53E5-4BDE-A691-2D88E90F1275}" srcOrd="1" destOrd="0" presId="urn:microsoft.com/office/officeart/2018/2/layout/IconVerticalSolidList"/>
    <dgm:cxn modelId="{8A62FA16-1860-401D-8D02-63DCC012A4EB}" type="presParOf" srcId="{5E2E122A-9886-422B-9B92-E9800FBFF794}" destId="{CD48FCDC-61FB-4693-AD0C-8961C64C9C37}" srcOrd="2" destOrd="0" presId="urn:microsoft.com/office/officeart/2018/2/layout/IconVerticalSolidList"/>
    <dgm:cxn modelId="{5A0DF023-31C2-48E2-9C5D-9CE1D07306AF}" type="presParOf" srcId="{5E2E122A-9886-422B-9B92-E9800FBFF794}" destId="{EE61A10D-CE62-4E1E-A96A-00D0CB3254C4}" srcOrd="3" destOrd="0" presId="urn:microsoft.com/office/officeart/2018/2/layout/IconVerticalSolidList"/>
    <dgm:cxn modelId="{13B43CF7-766C-4004-A6A0-773A13CF8540}" type="presParOf" srcId="{67F61B21-2372-4162-B9A1-8F45B223E453}" destId="{80B49130-7FDB-453A-9F18-13987F2EFC75}" srcOrd="9" destOrd="0" presId="urn:microsoft.com/office/officeart/2018/2/layout/IconVerticalSolidList"/>
    <dgm:cxn modelId="{AFA53C53-95C8-4584-BC04-830696EA0E84}" type="presParOf" srcId="{67F61B21-2372-4162-B9A1-8F45B223E453}" destId="{36CFCDA9-A37C-40B7-83C8-54C51DBF3669}" srcOrd="10" destOrd="0" presId="urn:microsoft.com/office/officeart/2018/2/layout/IconVerticalSolidList"/>
    <dgm:cxn modelId="{360726FD-00F4-436E-80DE-FF0A13045CC7}" type="presParOf" srcId="{36CFCDA9-A37C-40B7-83C8-54C51DBF3669}" destId="{16097C47-FEBA-41DA-878A-3241035A7B5D}" srcOrd="0" destOrd="0" presId="urn:microsoft.com/office/officeart/2018/2/layout/IconVerticalSolidList"/>
    <dgm:cxn modelId="{42771A8C-FE4C-4773-97A7-022C523B707A}" type="presParOf" srcId="{36CFCDA9-A37C-40B7-83C8-54C51DBF3669}" destId="{09F7181B-01E9-40F9-8B45-1F53FA195BAA}" srcOrd="1" destOrd="0" presId="urn:microsoft.com/office/officeart/2018/2/layout/IconVerticalSolidList"/>
    <dgm:cxn modelId="{227C4FA2-76AA-4878-AE06-A42C23ACAA05}" type="presParOf" srcId="{36CFCDA9-A37C-40B7-83C8-54C51DBF3669}" destId="{AD262978-87BD-4445-BBA5-1336A96A5C43}" srcOrd="2" destOrd="0" presId="urn:microsoft.com/office/officeart/2018/2/layout/IconVerticalSolidList"/>
    <dgm:cxn modelId="{ED325C8D-BDBB-426A-9D07-994F3E6913E9}" type="presParOf" srcId="{36CFCDA9-A37C-40B7-83C8-54C51DBF3669}" destId="{59C11E68-74BB-4AF3-A5C5-46E7494C2F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C6A636-0DD9-4AB1-8559-138167037420}"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F77A133E-72A7-4BC3-B6A9-49FC09F79C47}">
      <dgm:prSet/>
      <dgm:spPr/>
      <dgm:t>
        <a:bodyPr/>
        <a:lstStyle/>
        <a:p>
          <a:pPr>
            <a:lnSpc>
              <a:spcPct val="100000"/>
            </a:lnSpc>
          </a:pPr>
          <a:r>
            <a:rPr lang="en-US"/>
            <a:t>An order comes in for some food.</a:t>
          </a:r>
        </a:p>
      </dgm:t>
    </dgm:pt>
    <dgm:pt modelId="{A0DF7595-AB62-4B26-9518-A444317A753B}" type="parTrans" cxnId="{39A97BE1-F1A9-40E5-9AB3-2FC1F8EB6E3B}">
      <dgm:prSet/>
      <dgm:spPr/>
      <dgm:t>
        <a:bodyPr/>
        <a:lstStyle/>
        <a:p>
          <a:endParaRPr lang="en-US"/>
        </a:p>
      </dgm:t>
    </dgm:pt>
    <dgm:pt modelId="{5124DD65-272A-4EE9-94DD-748B35CEEEFB}" type="sibTrans" cxnId="{39A97BE1-F1A9-40E5-9AB3-2FC1F8EB6E3B}">
      <dgm:prSet/>
      <dgm:spPr/>
      <dgm:t>
        <a:bodyPr/>
        <a:lstStyle/>
        <a:p>
          <a:endParaRPr lang="en-US"/>
        </a:p>
      </dgm:t>
    </dgm:pt>
    <dgm:pt modelId="{DA6DD3FA-A265-4AC9-9059-35A101FD7BBD}">
      <dgm:prSet/>
      <dgm:spPr/>
      <dgm:t>
        <a:bodyPr/>
        <a:lstStyle/>
        <a:p>
          <a:pPr>
            <a:lnSpc>
              <a:spcPct val="100000"/>
            </a:lnSpc>
          </a:pPr>
          <a:r>
            <a:rPr lang="en-US"/>
            <a:t>You might be working on the sauce.</a:t>
          </a:r>
        </a:p>
      </dgm:t>
    </dgm:pt>
    <dgm:pt modelId="{8DF7F985-9A3F-41A0-BA09-FA12F2A0473F}" type="parTrans" cxnId="{670F0BD2-0174-4B43-976A-7801FC951914}">
      <dgm:prSet/>
      <dgm:spPr/>
      <dgm:t>
        <a:bodyPr/>
        <a:lstStyle/>
        <a:p>
          <a:endParaRPr lang="en-US"/>
        </a:p>
      </dgm:t>
    </dgm:pt>
    <dgm:pt modelId="{33C6F4C6-F7CB-40CE-8F96-9EDAC4BBDD14}" type="sibTrans" cxnId="{670F0BD2-0174-4B43-976A-7801FC951914}">
      <dgm:prSet/>
      <dgm:spPr/>
      <dgm:t>
        <a:bodyPr/>
        <a:lstStyle/>
        <a:p>
          <a:endParaRPr lang="en-US"/>
        </a:p>
      </dgm:t>
    </dgm:pt>
    <dgm:pt modelId="{F0698686-7685-46BC-956D-DEAD7B4472A1}">
      <dgm:prSet/>
      <dgm:spPr/>
      <dgm:t>
        <a:bodyPr/>
        <a:lstStyle/>
        <a:p>
          <a:pPr>
            <a:lnSpc>
              <a:spcPct val="100000"/>
            </a:lnSpc>
          </a:pPr>
          <a:r>
            <a:rPr lang="en-US"/>
            <a:t>Another person might work on the meat.</a:t>
          </a:r>
        </a:p>
      </dgm:t>
    </dgm:pt>
    <dgm:pt modelId="{02B4E6B8-51EF-445C-962E-FB0D5267D1DB}" type="parTrans" cxnId="{95C2A0FF-6FC1-4F5B-8E17-2F1FE2CA13B7}">
      <dgm:prSet/>
      <dgm:spPr/>
      <dgm:t>
        <a:bodyPr/>
        <a:lstStyle/>
        <a:p>
          <a:endParaRPr lang="en-US"/>
        </a:p>
      </dgm:t>
    </dgm:pt>
    <dgm:pt modelId="{45988CD8-42B1-4C67-8EEB-D8D3A995D1B1}" type="sibTrans" cxnId="{95C2A0FF-6FC1-4F5B-8E17-2F1FE2CA13B7}">
      <dgm:prSet/>
      <dgm:spPr/>
      <dgm:t>
        <a:bodyPr/>
        <a:lstStyle/>
        <a:p>
          <a:endParaRPr lang="en-US"/>
        </a:p>
      </dgm:t>
    </dgm:pt>
    <dgm:pt modelId="{7B0844AA-8D69-4207-BE08-BD9E596CFC31}">
      <dgm:prSet/>
      <dgm:spPr/>
      <dgm:t>
        <a:bodyPr/>
        <a:lstStyle/>
        <a:p>
          <a:pPr>
            <a:lnSpc>
              <a:spcPct val="100000"/>
            </a:lnSpc>
          </a:pPr>
          <a:r>
            <a:rPr lang="en-US"/>
            <a:t>Another person might work on the vegetables.</a:t>
          </a:r>
        </a:p>
      </dgm:t>
    </dgm:pt>
    <dgm:pt modelId="{86CD675D-8305-4793-BFB7-391A8C4A568D}" type="parTrans" cxnId="{4BEBF1A2-77A0-44E2-ABD9-B30D21221B5D}">
      <dgm:prSet/>
      <dgm:spPr/>
      <dgm:t>
        <a:bodyPr/>
        <a:lstStyle/>
        <a:p>
          <a:endParaRPr lang="en-US"/>
        </a:p>
      </dgm:t>
    </dgm:pt>
    <dgm:pt modelId="{0A615738-DA34-42AA-8856-347491BC9F6D}" type="sibTrans" cxnId="{4BEBF1A2-77A0-44E2-ABD9-B30D21221B5D}">
      <dgm:prSet/>
      <dgm:spPr/>
      <dgm:t>
        <a:bodyPr/>
        <a:lstStyle/>
        <a:p>
          <a:endParaRPr lang="en-US"/>
        </a:p>
      </dgm:t>
    </dgm:pt>
    <dgm:pt modelId="{E38D3D95-514A-4863-93BB-B2FC279B83E1}">
      <dgm:prSet/>
      <dgm:spPr/>
      <dgm:t>
        <a:bodyPr/>
        <a:lstStyle/>
        <a:p>
          <a:pPr>
            <a:lnSpc>
              <a:spcPct val="100000"/>
            </a:lnSpc>
          </a:pPr>
          <a:r>
            <a:rPr lang="en-US"/>
            <a:t>Someone will need to make sure that they all are cooked together.</a:t>
          </a:r>
        </a:p>
      </dgm:t>
    </dgm:pt>
    <dgm:pt modelId="{45CA9A7E-6835-40E4-8A75-EF4ED5AC5DE0}" type="parTrans" cxnId="{7B479756-1A83-47E5-8A04-0C337AF99343}">
      <dgm:prSet/>
      <dgm:spPr/>
      <dgm:t>
        <a:bodyPr/>
        <a:lstStyle/>
        <a:p>
          <a:endParaRPr lang="en-US"/>
        </a:p>
      </dgm:t>
    </dgm:pt>
    <dgm:pt modelId="{68512411-61BF-4248-A813-AC8C41970A09}" type="sibTrans" cxnId="{7B479756-1A83-47E5-8A04-0C337AF99343}">
      <dgm:prSet/>
      <dgm:spPr/>
      <dgm:t>
        <a:bodyPr/>
        <a:lstStyle/>
        <a:p>
          <a:endParaRPr lang="en-US"/>
        </a:p>
      </dgm:t>
    </dgm:pt>
    <dgm:pt modelId="{67264E66-A8A6-4E90-B922-C0150BAB2D62}">
      <dgm:prSet/>
      <dgm:spPr/>
      <dgm:t>
        <a:bodyPr/>
        <a:lstStyle/>
        <a:p>
          <a:pPr>
            <a:lnSpc>
              <a:spcPct val="100000"/>
            </a:lnSpc>
          </a:pPr>
          <a:r>
            <a:rPr lang="en-US"/>
            <a:t>Someone will need to put them on the plate.</a:t>
          </a:r>
        </a:p>
      </dgm:t>
    </dgm:pt>
    <dgm:pt modelId="{D4E941FF-7AD1-40C9-ACAC-EB5C473431B7}" type="parTrans" cxnId="{DFB0436A-2C8C-4B8B-AEB0-5DAA7FDA17F7}">
      <dgm:prSet/>
      <dgm:spPr/>
      <dgm:t>
        <a:bodyPr/>
        <a:lstStyle/>
        <a:p>
          <a:endParaRPr lang="en-US"/>
        </a:p>
      </dgm:t>
    </dgm:pt>
    <dgm:pt modelId="{04043615-A609-4165-A99D-9968D8300378}" type="sibTrans" cxnId="{DFB0436A-2C8C-4B8B-AEB0-5DAA7FDA17F7}">
      <dgm:prSet/>
      <dgm:spPr/>
      <dgm:t>
        <a:bodyPr/>
        <a:lstStyle/>
        <a:p>
          <a:endParaRPr lang="en-US"/>
        </a:p>
      </dgm:t>
    </dgm:pt>
    <dgm:pt modelId="{0CC0EF45-671E-4A05-B6A2-4D7A9F9DC34B}" type="pres">
      <dgm:prSet presAssocID="{FDC6A636-0DD9-4AB1-8559-138167037420}" presName="root" presStyleCnt="0">
        <dgm:presLayoutVars>
          <dgm:dir/>
          <dgm:resizeHandles val="exact"/>
        </dgm:presLayoutVars>
      </dgm:prSet>
      <dgm:spPr/>
    </dgm:pt>
    <dgm:pt modelId="{3CC97242-3BC8-44A7-9486-FD5C3D4B0027}" type="pres">
      <dgm:prSet presAssocID="{F77A133E-72A7-4BC3-B6A9-49FC09F79C47}" presName="compNode" presStyleCnt="0"/>
      <dgm:spPr/>
    </dgm:pt>
    <dgm:pt modelId="{E9BE91BB-7E2C-4D8C-8923-5045C441587A}" type="pres">
      <dgm:prSet presAssocID="{F77A133E-72A7-4BC3-B6A9-49FC09F79C47}" presName="bgRect" presStyleLbl="bgShp" presStyleIdx="0" presStyleCnt="6"/>
      <dgm:spPr/>
    </dgm:pt>
    <dgm:pt modelId="{0E9111EE-DFA8-4B6B-8357-EC3A2DD33D3E}" type="pres">
      <dgm:prSet presAssocID="{F77A133E-72A7-4BC3-B6A9-49FC09F79C47}"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rvest Basket"/>
        </a:ext>
      </dgm:extLst>
    </dgm:pt>
    <dgm:pt modelId="{F747D71B-D31F-469A-9F47-FDFC7CA3FDB0}" type="pres">
      <dgm:prSet presAssocID="{F77A133E-72A7-4BC3-B6A9-49FC09F79C47}" presName="spaceRect" presStyleCnt="0"/>
      <dgm:spPr/>
    </dgm:pt>
    <dgm:pt modelId="{E0AF0767-54B8-4F46-9EAA-0BAC6B9ACBE2}" type="pres">
      <dgm:prSet presAssocID="{F77A133E-72A7-4BC3-B6A9-49FC09F79C47}" presName="parTx" presStyleLbl="revTx" presStyleIdx="0" presStyleCnt="6">
        <dgm:presLayoutVars>
          <dgm:chMax val="0"/>
          <dgm:chPref val="0"/>
        </dgm:presLayoutVars>
      </dgm:prSet>
      <dgm:spPr/>
    </dgm:pt>
    <dgm:pt modelId="{B8DC877B-3010-42A0-A379-4D9CD5438441}" type="pres">
      <dgm:prSet presAssocID="{5124DD65-272A-4EE9-94DD-748B35CEEEFB}" presName="sibTrans" presStyleCnt="0"/>
      <dgm:spPr/>
    </dgm:pt>
    <dgm:pt modelId="{81C10F4B-FFE7-48CD-A0F8-D15223BF48E9}" type="pres">
      <dgm:prSet presAssocID="{DA6DD3FA-A265-4AC9-9059-35A101FD7BBD}" presName="compNode" presStyleCnt="0"/>
      <dgm:spPr/>
    </dgm:pt>
    <dgm:pt modelId="{8E38F78D-D831-4F7D-ADEF-C9D41617D0D9}" type="pres">
      <dgm:prSet presAssocID="{DA6DD3FA-A265-4AC9-9059-35A101FD7BBD}" presName="bgRect" presStyleLbl="bgShp" presStyleIdx="1" presStyleCnt="6"/>
      <dgm:spPr/>
    </dgm:pt>
    <dgm:pt modelId="{F1376C10-9F72-42BF-8B01-439D37AB7B09}" type="pres">
      <dgm:prSet presAssocID="{DA6DD3FA-A265-4AC9-9059-35A101FD7BB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asta"/>
        </a:ext>
      </dgm:extLst>
    </dgm:pt>
    <dgm:pt modelId="{E1AAB6B9-4804-4025-88D6-2757A2326424}" type="pres">
      <dgm:prSet presAssocID="{DA6DD3FA-A265-4AC9-9059-35A101FD7BBD}" presName="spaceRect" presStyleCnt="0"/>
      <dgm:spPr/>
    </dgm:pt>
    <dgm:pt modelId="{9A9929CD-4BF4-4EBB-9A8B-6EA76FE20411}" type="pres">
      <dgm:prSet presAssocID="{DA6DD3FA-A265-4AC9-9059-35A101FD7BBD}" presName="parTx" presStyleLbl="revTx" presStyleIdx="1" presStyleCnt="6">
        <dgm:presLayoutVars>
          <dgm:chMax val="0"/>
          <dgm:chPref val="0"/>
        </dgm:presLayoutVars>
      </dgm:prSet>
      <dgm:spPr/>
    </dgm:pt>
    <dgm:pt modelId="{862AC9D9-E3E6-436B-871C-56AF5DF85535}" type="pres">
      <dgm:prSet presAssocID="{33C6F4C6-F7CB-40CE-8F96-9EDAC4BBDD14}" presName="sibTrans" presStyleCnt="0"/>
      <dgm:spPr/>
    </dgm:pt>
    <dgm:pt modelId="{EC6386CE-BD34-483D-93F8-A3FC68A8D1B5}" type="pres">
      <dgm:prSet presAssocID="{F0698686-7685-46BC-956D-DEAD7B4472A1}" presName="compNode" presStyleCnt="0"/>
      <dgm:spPr/>
    </dgm:pt>
    <dgm:pt modelId="{013CC255-B27A-4154-B4E4-AB164425DD8C}" type="pres">
      <dgm:prSet presAssocID="{F0698686-7685-46BC-956D-DEAD7B4472A1}" presName="bgRect" presStyleLbl="bgShp" presStyleIdx="2" presStyleCnt="6"/>
      <dgm:spPr/>
    </dgm:pt>
    <dgm:pt modelId="{B3B8BBD8-8642-459C-8A6B-AFBBEFCBB2D6}" type="pres">
      <dgm:prSet presAssocID="{F0698686-7685-46BC-956D-DEAD7B4472A1}"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w"/>
        </a:ext>
      </dgm:extLst>
    </dgm:pt>
    <dgm:pt modelId="{D696B7C8-D86F-4F30-97A4-23E971574F8A}" type="pres">
      <dgm:prSet presAssocID="{F0698686-7685-46BC-956D-DEAD7B4472A1}" presName="spaceRect" presStyleCnt="0"/>
      <dgm:spPr/>
    </dgm:pt>
    <dgm:pt modelId="{4467CF6C-6C7E-4BFE-BC6A-9A4D5B63A33B}" type="pres">
      <dgm:prSet presAssocID="{F0698686-7685-46BC-956D-DEAD7B4472A1}" presName="parTx" presStyleLbl="revTx" presStyleIdx="2" presStyleCnt="6">
        <dgm:presLayoutVars>
          <dgm:chMax val="0"/>
          <dgm:chPref val="0"/>
        </dgm:presLayoutVars>
      </dgm:prSet>
      <dgm:spPr/>
    </dgm:pt>
    <dgm:pt modelId="{DC591D9D-98FB-4B4D-A480-ED20CCA21A1D}" type="pres">
      <dgm:prSet presAssocID="{45988CD8-42B1-4C67-8EEB-D8D3A995D1B1}" presName="sibTrans" presStyleCnt="0"/>
      <dgm:spPr/>
    </dgm:pt>
    <dgm:pt modelId="{841B8351-F22D-45B6-BB2E-F616CF1E807A}" type="pres">
      <dgm:prSet presAssocID="{7B0844AA-8D69-4207-BE08-BD9E596CFC31}" presName="compNode" presStyleCnt="0"/>
      <dgm:spPr/>
    </dgm:pt>
    <dgm:pt modelId="{4EAF1C24-52BC-45B7-B71E-D5244F1C4489}" type="pres">
      <dgm:prSet presAssocID="{7B0844AA-8D69-4207-BE08-BD9E596CFC31}" presName="bgRect" presStyleLbl="bgShp" presStyleIdx="3" presStyleCnt="6"/>
      <dgm:spPr/>
    </dgm:pt>
    <dgm:pt modelId="{F2391F0C-BFA6-43AB-A745-DD10BC7B8E0B}" type="pres">
      <dgm:prSet presAssocID="{7B0844AA-8D69-4207-BE08-BD9E596CFC31}"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hare With Person"/>
        </a:ext>
      </dgm:extLst>
    </dgm:pt>
    <dgm:pt modelId="{EC5B6F5A-8DE9-4A5F-8532-18EEAE332A00}" type="pres">
      <dgm:prSet presAssocID="{7B0844AA-8D69-4207-BE08-BD9E596CFC31}" presName="spaceRect" presStyleCnt="0"/>
      <dgm:spPr/>
    </dgm:pt>
    <dgm:pt modelId="{50A35011-4117-496B-B520-CC1B314D6835}" type="pres">
      <dgm:prSet presAssocID="{7B0844AA-8D69-4207-BE08-BD9E596CFC31}" presName="parTx" presStyleLbl="revTx" presStyleIdx="3" presStyleCnt="6">
        <dgm:presLayoutVars>
          <dgm:chMax val="0"/>
          <dgm:chPref val="0"/>
        </dgm:presLayoutVars>
      </dgm:prSet>
      <dgm:spPr/>
    </dgm:pt>
    <dgm:pt modelId="{0D4611D7-C496-4A58-B6AC-C74FA9A5369F}" type="pres">
      <dgm:prSet presAssocID="{0A615738-DA34-42AA-8856-347491BC9F6D}" presName="sibTrans" presStyleCnt="0"/>
      <dgm:spPr/>
    </dgm:pt>
    <dgm:pt modelId="{3C341B7A-D7E8-4DA9-A143-5F11DEB2C565}" type="pres">
      <dgm:prSet presAssocID="{E38D3D95-514A-4863-93BB-B2FC279B83E1}" presName="compNode" presStyleCnt="0"/>
      <dgm:spPr/>
    </dgm:pt>
    <dgm:pt modelId="{B3597FA2-8AA7-4BF8-A1A9-E2079E90966C}" type="pres">
      <dgm:prSet presAssocID="{E38D3D95-514A-4863-93BB-B2FC279B83E1}" presName="bgRect" presStyleLbl="bgShp" presStyleIdx="4" presStyleCnt="6"/>
      <dgm:spPr/>
    </dgm:pt>
    <dgm:pt modelId="{E0D05104-C531-453A-A20D-56C24A402168}" type="pres">
      <dgm:prSet presAssocID="{E38D3D95-514A-4863-93BB-B2FC279B83E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oked Turkey"/>
        </a:ext>
      </dgm:extLst>
    </dgm:pt>
    <dgm:pt modelId="{075E2F17-AFF2-4F40-AB32-07CF6D0D474D}" type="pres">
      <dgm:prSet presAssocID="{E38D3D95-514A-4863-93BB-B2FC279B83E1}" presName="spaceRect" presStyleCnt="0"/>
      <dgm:spPr/>
    </dgm:pt>
    <dgm:pt modelId="{14CCFBB1-3183-44FD-B35E-D7060BC4A232}" type="pres">
      <dgm:prSet presAssocID="{E38D3D95-514A-4863-93BB-B2FC279B83E1}" presName="parTx" presStyleLbl="revTx" presStyleIdx="4" presStyleCnt="6">
        <dgm:presLayoutVars>
          <dgm:chMax val="0"/>
          <dgm:chPref val="0"/>
        </dgm:presLayoutVars>
      </dgm:prSet>
      <dgm:spPr/>
    </dgm:pt>
    <dgm:pt modelId="{CACA956D-C5CD-4A98-AD46-7FF30545BCE1}" type="pres">
      <dgm:prSet presAssocID="{68512411-61BF-4248-A813-AC8C41970A09}" presName="sibTrans" presStyleCnt="0"/>
      <dgm:spPr/>
    </dgm:pt>
    <dgm:pt modelId="{BEE5EA86-C2E1-4919-992C-E61C6547178B}" type="pres">
      <dgm:prSet presAssocID="{67264E66-A8A6-4E90-B922-C0150BAB2D62}" presName="compNode" presStyleCnt="0"/>
      <dgm:spPr/>
    </dgm:pt>
    <dgm:pt modelId="{9223B8BD-D3EE-4FD5-A34B-601FB05768BC}" type="pres">
      <dgm:prSet presAssocID="{67264E66-A8A6-4E90-B922-C0150BAB2D62}" presName="bgRect" presStyleLbl="bgShp" presStyleIdx="5" presStyleCnt="6"/>
      <dgm:spPr/>
    </dgm:pt>
    <dgm:pt modelId="{6CD2E0D3-1402-4C90-872F-441B168F47F1}" type="pres">
      <dgm:prSet presAssocID="{67264E66-A8A6-4E90-B922-C0150BAB2D6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overed plate"/>
        </a:ext>
      </dgm:extLst>
    </dgm:pt>
    <dgm:pt modelId="{ACB01ECD-9EA8-44B0-A0C5-663C43C5F391}" type="pres">
      <dgm:prSet presAssocID="{67264E66-A8A6-4E90-B922-C0150BAB2D62}" presName="spaceRect" presStyleCnt="0"/>
      <dgm:spPr/>
    </dgm:pt>
    <dgm:pt modelId="{A97F1C38-DBDF-43A6-AB55-8B719A77CF0F}" type="pres">
      <dgm:prSet presAssocID="{67264E66-A8A6-4E90-B922-C0150BAB2D62}" presName="parTx" presStyleLbl="revTx" presStyleIdx="5" presStyleCnt="6">
        <dgm:presLayoutVars>
          <dgm:chMax val="0"/>
          <dgm:chPref val="0"/>
        </dgm:presLayoutVars>
      </dgm:prSet>
      <dgm:spPr/>
    </dgm:pt>
  </dgm:ptLst>
  <dgm:cxnLst>
    <dgm:cxn modelId="{79AA7D37-2156-4B95-8B26-FCEC8616CF81}" type="presOf" srcId="{E38D3D95-514A-4863-93BB-B2FC279B83E1}" destId="{14CCFBB1-3183-44FD-B35E-D7060BC4A232}" srcOrd="0" destOrd="0" presId="urn:microsoft.com/office/officeart/2018/2/layout/IconVerticalSolidList"/>
    <dgm:cxn modelId="{DFB0436A-2C8C-4B8B-AEB0-5DAA7FDA17F7}" srcId="{FDC6A636-0DD9-4AB1-8559-138167037420}" destId="{67264E66-A8A6-4E90-B922-C0150BAB2D62}" srcOrd="5" destOrd="0" parTransId="{D4E941FF-7AD1-40C9-ACAC-EB5C473431B7}" sibTransId="{04043615-A609-4165-A99D-9968D8300378}"/>
    <dgm:cxn modelId="{4E6A7656-3612-4C10-8E70-FEE71CB85068}" type="presOf" srcId="{DA6DD3FA-A265-4AC9-9059-35A101FD7BBD}" destId="{9A9929CD-4BF4-4EBB-9A8B-6EA76FE20411}" srcOrd="0" destOrd="0" presId="urn:microsoft.com/office/officeart/2018/2/layout/IconVerticalSolidList"/>
    <dgm:cxn modelId="{7B479756-1A83-47E5-8A04-0C337AF99343}" srcId="{FDC6A636-0DD9-4AB1-8559-138167037420}" destId="{E38D3D95-514A-4863-93BB-B2FC279B83E1}" srcOrd="4" destOrd="0" parTransId="{45CA9A7E-6835-40E4-8A75-EF4ED5AC5DE0}" sibTransId="{68512411-61BF-4248-A813-AC8C41970A09}"/>
    <dgm:cxn modelId="{C903CB57-9385-41ED-BB5B-206CE72EFE28}" type="presOf" srcId="{F0698686-7685-46BC-956D-DEAD7B4472A1}" destId="{4467CF6C-6C7E-4BFE-BC6A-9A4D5B63A33B}" srcOrd="0" destOrd="0" presId="urn:microsoft.com/office/officeart/2018/2/layout/IconVerticalSolidList"/>
    <dgm:cxn modelId="{EE58C883-C79D-4419-A564-6A7A37016A96}" type="presOf" srcId="{7B0844AA-8D69-4207-BE08-BD9E596CFC31}" destId="{50A35011-4117-496B-B520-CC1B314D6835}" srcOrd="0" destOrd="0" presId="urn:microsoft.com/office/officeart/2018/2/layout/IconVerticalSolidList"/>
    <dgm:cxn modelId="{A3C67C8D-9CE5-46C0-AF60-13B01367ED2B}" type="presOf" srcId="{67264E66-A8A6-4E90-B922-C0150BAB2D62}" destId="{A97F1C38-DBDF-43A6-AB55-8B719A77CF0F}" srcOrd="0" destOrd="0" presId="urn:microsoft.com/office/officeart/2018/2/layout/IconVerticalSolidList"/>
    <dgm:cxn modelId="{6874919E-4FF0-4F8D-AE55-7A3493C718A3}" type="presOf" srcId="{FDC6A636-0DD9-4AB1-8559-138167037420}" destId="{0CC0EF45-671E-4A05-B6A2-4D7A9F9DC34B}" srcOrd="0" destOrd="0" presId="urn:microsoft.com/office/officeart/2018/2/layout/IconVerticalSolidList"/>
    <dgm:cxn modelId="{FCA1DA9E-EC34-4AED-AF4D-133CF1DF909B}" type="presOf" srcId="{F77A133E-72A7-4BC3-B6A9-49FC09F79C47}" destId="{E0AF0767-54B8-4F46-9EAA-0BAC6B9ACBE2}" srcOrd="0" destOrd="0" presId="urn:microsoft.com/office/officeart/2018/2/layout/IconVerticalSolidList"/>
    <dgm:cxn modelId="{4BEBF1A2-77A0-44E2-ABD9-B30D21221B5D}" srcId="{FDC6A636-0DD9-4AB1-8559-138167037420}" destId="{7B0844AA-8D69-4207-BE08-BD9E596CFC31}" srcOrd="3" destOrd="0" parTransId="{86CD675D-8305-4793-BFB7-391A8C4A568D}" sibTransId="{0A615738-DA34-42AA-8856-347491BC9F6D}"/>
    <dgm:cxn modelId="{670F0BD2-0174-4B43-976A-7801FC951914}" srcId="{FDC6A636-0DD9-4AB1-8559-138167037420}" destId="{DA6DD3FA-A265-4AC9-9059-35A101FD7BBD}" srcOrd="1" destOrd="0" parTransId="{8DF7F985-9A3F-41A0-BA09-FA12F2A0473F}" sibTransId="{33C6F4C6-F7CB-40CE-8F96-9EDAC4BBDD14}"/>
    <dgm:cxn modelId="{39A97BE1-F1A9-40E5-9AB3-2FC1F8EB6E3B}" srcId="{FDC6A636-0DD9-4AB1-8559-138167037420}" destId="{F77A133E-72A7-4BC3-B6A9-49FC09F79C47}" srcOrd="0" destOrd="0" parTransId="{A0DF7595-AB62-4B26-9518-A444317A753B}" sibTransId="{5124DD65-272A-4EE9-94DD-748B35CEEEFB}"/>
    <dgm:cxn modelId="{95C2A0FF-6FC1-4F5B-8E17-2F1FE2CA13B7}" srcId="{FDC6A636-0DD9-4AB1-8559-138167037420}" destId="{F0698686-7685-46BC-956D-DEAD7B4472A1}" srcOrd="2" destOrd="0" parTransId="{02B4E6B8-51EF-445C-962E-FB0D5267D1DB}" sibTransId="{45988CD8-42B1-4C67-8EEB-D8D3A995D1B1}"/>
    <dgm:cxn modelId="{95D86B20-0FAB-41F2-9542-86A5F4E4AE5B}" type="presParOf" srcId="{0CC0EF45-671E-4A05-B6A2-4D7A9F9DC34B}" destId="{3CC97242-3BC8-44A7-9486-FD5C3D4B0027}" srcOrd="0" destOrd="0" presId="urn:microsoft.com/office/officeart/2018/2/layout/IconVerticalSolidList"/>
    <dgm:cxn modelId="{86A2BC71-CD57-470E-AD2D-E1EB6C964C13}" type="presParOf" srcId="{3CC97242-3BC8-44A7-9486-FD5C3D4B0027}" destId="{E9BE91BB-7E2C-4D8C-8923-5045C441587A}" srcOrd="0" destOrd="0" presId="urn:microsoft.com/office/officeart/2018/2/layout/IconVerticalSolidList"/>
    <dgm:cxn modelId="{11B72710-0CED-4F0E-BE05-EF2F746DD4DC}" type="presParOf" srcId="{3CC97242-3BC8-44A7-9486-FD5C3D4B0027}" destId="{0E9111EE-DFA8-4B6B-8357-EC3A2DD33D3E}" srcOrd="1" destOrd="0" presId="urn:microsoft.com/office/officeart/2018/2/layout/IconVerticalSolidList"/>
    <dgm:cxn modelId="{B16BD0F5-0D34-4041-9FAD-CA85AC2C1D90}" type="presParOf" srcId="{3CC97242-3BC8-44A7-9486-FD5C3D4B0027}" destId="{F747D71B-D31F-469A-9F47-FDFC7CA3FDB0}" srcOrd="2" destOrd="0" presId="urn:microsoft.com/office/officeart/2018/2/layout/IconVerticalSolidList"/>
    <dgm:cxn modelId="{E38B6097-B948-4F39-B2BB-0768961DF857}" type="presParOf" srcId="{3CC97242-3BC8-44A7-9486-FD5C3D4B0027}" destId="{E0AF0767-54B8-4F46-9EAA-0BAC6B9ACBE2}" srcOrd="3" destOrd="0" presId="urn:microsoft.com/office/officeart/2018/2/layout/IconVerticalSolidList"/>
    <dgm:cxn modelId="{C25163B8-3F48-46EC-BFAC-11DA0C1E3D08}" type="presParOf" srcId="{0CC0EF45-671E-4A05-B6A2-4D7A9F9DC34B}" destId="{B8DC877B-3010-42A0-A379-4D9CD5438441}" srcOrd="1" destOrd="0" presId="urn:microsoft.com/office/officeart/2018/2/layout/IconVerticalSolidList"/>
    <dgm:cxn modelId="{CAEDA475-C19B-41CE-A20C-1E38C24DB3FA}" type="presParOf" srcId="{0CC0EF45-671E-4A05-B6A2-4D7A9F9DC34B}" destId="{81C10F4B-FFE7-48CD-A0F8-D15223BF48E9}" srcOrd="2" destOrd="0" presId="urn:microsoft.com/office/officeart/2018/2/layout/IconVerticalSolidList"/>
    <dgm:cxn modelId="{D895C57B-4753-4498-B090-9EB8F7D0471C}" type="presParOf" srcId="{81C10F4B-FFE7-48CD-A0F8-D15223BF48E9}" destId="{8E38F78D-D831-4F7D-ADEF-C9D41617D0D9}" srcOrd="0" destOrd="0" presId="urn:microsoft.com/office/officeart/2018/2/layout/IconVerticalSolidList"/>
    <dgm:cxn modelId="{8F31687A-DA58-4D6A-A405-2C9E2D133C56}" type="presParOf" srcId="{81C10F4B-FFE7-48CD-A0F8-D15223BF48E9}" destId="{F1376C10-9F72-42BF-8B01-439D37AB7B09}" srcOrd="1" destOrd="0" presId="urn:microsoft.com/office/officeart/2018/2/layout/IconVerticalSolidList"/>
    <dgm:cxn modelId="{2D9D218F-6ADC-4540-A22A-38BF02859108}" type="presParOf" srcId="{81C10F4B-FFE7-48CD-A0F8-D15223BF48E9}" destId="{E1AAB6B9-4804-4025-88D6-2757A2326424}" srcOrd="2" destOrd="0" presId="urn:microsoft.com/office/officeart/2018/2/layout/IconVerticalSolidList"/>
    <dgm:cxn modelId="{84003C05-6C65-4910-AA7F-3884F7CA616D}" type="presParOf" srcId="{81C10F4B-FFE7-48CD-A0F8-D15223BF48E9}" destId="{9A9929CD-4BF4-4EBB-9A8B-6EA76FE20411}" srcOrd="3" destOrd="0" presId="urn:microsoft.com/office/officeart/2018/2/layout/IconVerticalSolidList"/>
    <dgm:cxn modelId="{88C8B8A6-9D12-4B4A-8CBA-ECBCC77D7D58}" type="presParOf" srcId="{0CC0EF45-671E-4A05-B6A2-4D7A9F9DC34B}" destId="{862AC9D9-E3E6-436B-871C-56AF5DF85535}" srcOrd="3" destOrd="0" presId="urn:microsoft.com/office/officeart/2018/2/layout/IconVerticalSolidList"/>
    <dgm:cxn modelId="{CA5A77E3-450B-432D-8EC5-D71EC49B2A8B}" type="presParOf" srcId="{0CC0EF45-671E-4A05-B6A2-4D7A9F9DC34B}" destId="{EC6386CE-BD34-483D-93F8-A3FC68A8D1B5}" srcOrd="4" destOrd="0" presId="urn:microsoft.com/office/officeart/2018/2/layout/IconVerticalSolidList"/>
    <dgm:cxn modelId="{61F27B9A-1F1E-4FA2-940D-E331DE626E67}" type="presParOf" srcId="{EC6386CE-BD34-483D-93F8-A3FC68A8D1B5}" destId="{013CC255-B27A-4154-B4E4-AB164425DD8C}" srcOrd="0" destOrd="0" presId="urn:microsoft.com/office/officeart/2018/2/layout/IconVerticalSolidList"/>
    <dgm:cxn modelId="{92B08552-19BE-438C-B990-E376D8965586}" type="presParOf" srcId="{EC6386CE-BD34-483D-93F8-A3FC68A8D1B5}" destId="{B3B8BBD8-8642-459C-8A6B-AFBBEFCBB2D6}" srcOrd="1" destOrd="0" presId="urn:microsoft.com/office/officeart/2018/2/layout/IconVerticalSolidList"/>
    <dgm:cxn modelId="{AA192DF1-E56E-4EDC-81A2-7D071AB98C20}" type="presParOf" srcId="{EC6386CE-BD34-483D-93F8-A3FC68A8D1B5}" destId="{D696B7C8-D86F-4F30-97A4-23E971574F8A}" srcOrd="2" destOrd="0" presId="urn:microsoft.com/office/officeart/2018/2/layout/IconVerticalSolidList"/>
    <dgm:cxn modelId="{3D729930-CB13-4920-9C37-50F6A9B27C61}" type="presParOf" srcId="{EC6386CE-BD34-483D-93F8-A3FC68A8D1B5}" destId="{4467CF6C-6C7E-4BFE-BC6A-9A4D5B63A33B}" srcOrd="3" destOrd="0" presId="urn:microsoft.com/office/officeart/2018/2/layout/IconVerticalSolidList"/>
    <dgm:cxn modelId="{3E93DE3C-EA96-4ED1-B55C-1401E642D62B}" type="presParOf" srcId="{0CC0EF45-671E-4A05-B6A2-4D7A9F9DC34B}" destId="{DC591D9D-98FB-4B4D-A480-ED20CCA21A1D}" srcOrd="5" destOrd="0" presId="urn:microsoft.com/office/officeart/2018/2/layout/IconVerticalSolidList"/>
    <dgm:cxn modelId="{020C2BB1-4DA2-4489-8667-76AAE2917060}" type="presParOf" srcId="{0CC0EF45-671E-4A05-B6A2-4D7A9F9DC34B}" destId="{841B8351-F22D-45B6-BB2E-F616CF1E807A}" srcOrd="6" destOrd="0" presId="urn:microsoft.com/office/officeart/2018/2/layout/IconVerticalSolidList"/>
    <dgm:cxn modelId="{33D6DDEF-ABB5-4407-A4AD-336D53C50393}" type="presParOf" srcId="{841B8351-F22D-45B6-BB2E-F616CF1E807A}" destId="{4EAF1C24-52BC-45B7-B71E-D5244F1C4489}" srcOrd="0" destOrd="0" presId="urn:microsoft.com/office/officeart/2018/2/layout/IconVerticalSolidList"/>
    <dgm:cxn modelId="{05DE9FF3-6B42-47A9-944A-7EF1553242A2}" type="presParOf" srcId="{841B8351-F22D-45B6-BB2E-F616CF1E807A}" destId="{F2391F0C-BFA6-43AB-A745-DD10BC7B8E0B}" srcOrd="1" destOrd="0" presId="urn:microsoft.com/office/officeart/2018/2/layout/IconVerticalSolidList"/>
    <dgm:cxn modelId="{882F34F1-1E3E-444F-89A3-889D9B0B9398}" type="presParOf" srcId="{841B8351-F22D-45B6-BB2E-F616CF1E807A}" destId="{EC5B6F5A-8DE9-4A5F-8532-18EEAE332A00}" srcOrd="2" destOrd="0" presId="urn:microsoft.com/office/officeart/2018/2/layout/IconVerticalSolidList"/>
    <dgm:cxn modelId="{7BAC89D9-F18E-4E61-A202-1915CD772249}" type="presParOf" srcId="{841B8351-F22D-45B6-BB2E-F616CF1E807A}" destId="{50A35011-4117-496B-B520-CC1B314D6835}" srcOrd="3" destOrd="0" presId="urn:microsoft.com/office/officeart/2018/2/layout/IconVerticalSolidList"/>
    <dgm:cxn modelId="{7DE2AFF1-7A17-4FA5-A2D9-965D324B9595}" type="presParOf" srcId="{0CC0EF45-671E-4A05-B6A2-4D7A9F9DC34B}" destId="{0D4611D7-C496-4A58-B6AC-C74FA9A5369F}" srcOrd="7" destOrd="0" presId="urn:microsoft.com/office/officeart/2018/2/layout/IconVerticalSolidList"/>
    <dgm:cxn modelId="{0CE65372-015C-4951-804B-F7AFC1A00121}" type="presParOf" srcId="{0CC0EF45-671E-4A05-B6A2-4D7A9F9DC34B}" destId="{3C341B7A-D7E8-4DA9-A143-5F11DEB2C565}" srcOrd="8" destOrd="0" presId="urn:microsoft.com/office/officeart/2018/2/layout/IconVerticalSolidList"/>
    <dgm:cxn modelId="{AE65F4ED-EB66-4F12-9F84-8596A3C72911}" type="presParOf" srcId="{3C341B7A-D7E8-4DA9-A143-5F11DEB2C565}" destId="{B3597FA2-8AA7-4BF8-A1A9-E2079E90966C}" srcOrd="0" destOrd="0" presId="urn:microsoft.com/office/officeart/2018/2/layout/IconVerticalSolidList"/>
    <dgm:cxn modelId="{6116A729-EB89-48EA-A4ED-0D851958D063}" type="presParOf" srcId="{3C341B7A-D7E8-4DA9-A143-5F11DEB2C565}" destId="{E0D05104-C531-453A-A20D-56C24A402168}" srcOrd="1" destOrd="0" presId="urn:microsoft.com/office/officeart/2018/2/layout/IconVerticalSolidList"/>
    <dgm:cxn modelId="{FCC16A03-994B-4A4C-B2DD-E4C5A2AA6C55}" type="presParOf" srcId="{3C341B7A-D7E8-4DA9-A143-5F11DEB2C565}" destId="{075E2F17-AFF2-4F40-AB32-07CF6D0D474D}" srcOrd="2" destOrd="0" presId="urn:microsoft.com/office/officeart/2018/2/layout/IconVerticalSolidList"/>
    <dgm:cxn modelId="{DCC2E388-498F-4ED7-B8DB-0E4C38DCC90F}" type="presParOf" srcId="{3C341B7A-D7E8-4DA9-A143-5F11DEB2C565}" destId="{14CCFBB1-3183-44FD-B35E-D7060BC4A232}" srcOrd="3" destOrd="0" presId="urn:microsoft.com/office/officeart/2018/2/layout/IconVerticalSolidList"/>
    <dgm:cxn modelId="{3395306D-9BD0-47E9-B732-BD0411E40499}" type="presParOf" srcId="{0CC0EF45-671E-4A05-B6A2-4D7A9F9DC34B}" destId="{CACA956D-C5CD-4A98-AD46-7FF30545BCE1}" srcOrd="9" destOrd="0" presId="urn:microsoft.com/office/officeart/2018/2/layout/IconVerticalSolidList"/>
    <dgm:cxn modelId="{930CC716-436E-41AF-8540-A4FF3A5331DF}" type="presParOf" srcId="{0CC0EF45-671E-4A05-B6A2-4D7A9F9DC34B}" destId="{BEE5EA86-C2E1-4919-992C-E61C6547178B}" srcOrd="10" destOrd="0" presId="urn:microsoft.com/office/officeart/2018/2/layout/IconVerticalSolidList"/>
    <dgm:cxn modelId="{6D8B3EF0-9F8C-4AF3-BF14-DF9F7811E6E6}" type="presParOf" srcId="{BEE5EA86-C2E1-4919-992C-E61C6547178B}" destId="{9223B8BD-D3EE-4FD5-A34B-601FB05768BC}" srcOrd="0" destOrd="0" presId="urn:microsoft.com/office/officeart/2018/2/layout/IconVerticalSolidList"/>
    <dgm:cxn modelId="{D84F0812-C115-4359-85F5-F636B0CA0A3B}" type="presParOf" srcId="{BEE5EA86-C2E1-4919-992C-E61C6547178B}" destId="{6CD2E0D3-1402-4C90-872F-441B168F47F1}" srcOrd="1" destOrd="0" presId="urn:microsoft.com/office/officeart/2018/2/layout/IconVerticalSolidList"/>
    <dgm:cxn modelId="{90AC92BF-C054-4AA5-8EB1-DE1C85DEE446}" type="presParOf" srcId="{BEE5EA86-C2E1-4919-992C-E61C6547178B}" destId="{ACB01ECD-9EA8-44B0-A0C5-663C43C5F391}" srcOrd="2" destOrd="0" presId="urn:microsoft.com/office/officeart/2018/2/layout/IconVerticalSolidList"/>
    <dgm:cxn modelId="{98643999-0C30-413F-B128-1A3657655898}" type="presParOf" srcId="{BEE5EA86-C2E1-4919-992C-E61C6547178B}" destId="{A97F1C38-DBDF-43A6-AB55-8B719A77CF0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646D7C-E9ED-4E9B-A174-154B068C3333}"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ED466418-12EF-4DFA-9CC5-1C490FE2AEE4}">
      <dgm:prSet/>
      <dgm:spPr/>
      <dgm:t>
        <a:bodyPr/>
        <a:lstStyle/>
        <a:p>
          <a:r>
            <a:rPr lang="en-US" dirty="0"/>
            <a:t>Figure out the menu.</a:t>
          </a:r>
        </a:p>
      </dgm:t>
    </dgm:pt>
    <dgm:pt modelId="{91F6ACFD-B850-4399-84AF-D6857C24669B}" type="parTrans" cxnId="{19A59A17-B494-4150-AFBD-C6801931601C}">
      <dgm:prSet/>
      <dgm:spPr/>
      <dgm:t>
        <a:bodyPr/>
        <a:lstStyle/>
        <a:p>
          <a:endParaRPr lang="en-US"/>
        </a:p>
      </dgm:t>
    </dgm:pt>
    <dgm:pt modelId="{4DBD6B08-F0F3-44C1-A699-2C049783D569}" type="sibTrans" cxnId="{19A59A17-B494-4150-AFBD-C6801931601C}">
      <dgm:prSet/>
      <dgm:spPr/>
      <dgm:t>
        <a:bodyPr/>
        <a:lstStyle/>
        <a:p>
          <a:endParaRPr lang="en-US"/>
        </a:p>
      </dgm:t>
    </dgm:pt>
    <dgm:pt modelId="{A5E22E25-AF54-470D-AD8E-364C0A448136}">
      <dgm:prSet/>
      <dgm:spPr/>
      <dgm:t>
        <a:bodyPr/>
        <a:lstStyle/>
        <a:p>
          <a:r>
            <a:rPr lang="en-US" dirty="0"/>
            <a:t>Work out how the food is to be cooked.</a:t>
          </a:r>
        </a:p>
      </dgm:t>
    </dgm:pt>
    <dgm:pt modelId="{8063B2D9-AC49-4EF1-8374-466E0482ADEF}" type="parTrans" cxnId="{D21B556D-F032-4D7B-9E0C-F419490F6E1A}">
      <dgm:prSet/>
      <dgm:spPr/>
      <dgm:t>
        <a:bodyPr/>
        <a:lstStyle/>
        <a:p>
          <a:endParaRPr lang="en-US"/>
        </a:p>
      </dgm:t>
    </dgm:pt>
    <dgm:pt modelId="{0C60BBC9-4612-4A0F-8477-39340D0F8B02}" type="sibTrans" cxnId="{D21B556D-F032-4D7B-9E0C-F419490F6E1A}">
      <dgm:prSet/>
      <dgm:spPr/>
      <dgm:t>
        <a:bodyPr/>
        <a:lstStyle/>
        <a:p>
          <a:endParaRPr lang="en-US"/>
        </a:p>
      </dgm:t>
    </dgm:pt>
    <dgm:pt modelId="{ABF55AC9-50F0-4EC9-8173-FA31DB489C93}">
      <dgm:prSet/>
      <dgm:spPr/>
      <dgm:t>
        <a:bodyPr/>
        <a:lstStyle/>
        <a:p>
          <a:r>
            <a:rPr lang="en-US" dirty="0"/>
            <a:t>Tell all the assistant chefs what to do.</a:t>
          </a:r>
        </a:p>
      </dgm:t>
    </dgm:pt>
    <dgm:pt modelId="{405D5B79-CA78-4F89-8333-BFE22CB2303B}" type="parTrans" cxnId="{0D85D302-BA2C-4DD2-B522-32F2103CC93A}">
      <dgm:prSet/>
      <dgm:spPr/>
      <dgm:t>
        <a:bodyPr/>
        <a:lstStyle/>
        <a:p>
          <a:endParaRPr lang="en-US"/>
        </a:p>
      </dgm:t>
    </dgm:pt>
    <dgm:pt modelId="{43DA2EE1-DF0B-438A-BEC7-170CFA09F986}" type="sibTrans" cxnId="{0D85D302-BA2C-4DD2-B522-32F2103CC93A}">
      <dgm:prSet/>
      <dgm:spPr/>
      <dgm:t>
        <a:bodyPr/>
        <a:lstStyle/>
        <a:p>
          <a:endParaRPr lang="en-US"/>
        </a:p>
      </dgm:t>
    </dgm:pt>
    <dgm:pt modelId="{94FC28E7-EBC0-428B-9751-CAD348EF944F}">
      <dgm:prSet/>
      <dgm:spPr/>
      <dgm:t>
        <a:bodyPr/>
        <a:lstStyle/>
        <a:p>
          <a:r>
            <a:rPr lang="en-US" dirty="0"/>
            <a:t>Check that things are going ok.</a:t>
          </a:r>
        </a:p>
      </dgm:t>
    </dgm:pt>
    <dgm:pt modelId="{6AC9D32C-59CE-42CA-8DB6-F60727646992}" type="parTrans" cxnId="{E7241713-BE96-40AE-9E1A-C2BF48BFFBAA}">
      <dgm:prSet/>
      <dgm:spPr/>
      <dgm:t>
        <a:bodyPr/>
        <a:lstStyle/>
        <a:p>
          <a:endParaRPr lang="en-US"/>
        </a:p>
      </dgm:t>
    </dgm:pt>
    <dgm:pt modelId="{8B215C2F-AD38-4B91-86E7-34FE5D855ADE}" type="sibTrans" cxnId="{E7241713-BE96-40AE-9E1A-C2BF48BFFBAA}">
      <dgm:prSet/>
      <dgm:spPr/>
      <dgm:t>
        <a:bodyPr/>
        <a:lstStyle/>
        <a:p>
          <a:endParaRPr lang="en-US"/>
        </a:p>
      </dgm:t>
    </dgm:pt>
    <dgm:pt modelId="{0223C547-8171-4C20-BA75-71ADCC5509A5}">
      <dgm:prSet/>
      <dgm:spPr/>
      <dgm:t>
        <a:bodyPr/>
        <a:lstStyle/>
        <a:p>
          <a:r>
            <a:rPr lang="en-US" dirty="0"/>
            <a:t>End up putting the food on the plate.</a:t>
          </a:r>
        </a:p>
      </dgm:t>
    </dgm:pt>
    <dgm:pt modelId="{9E4251D6-B25A-4E83-A530-E88F01A30439}" type="parTrans" cxnId="{2B53CD67-D8F9-4657-B8D1-AE3A8EC9B135}">
      <dgm:prSet/>
      <dgm:spPr/>
      <dgm:t>
        <a:bodyPr/>
        <a:lstStyle/>
        <a:p>
          <a:endParaRPr lang="en-US"/>
        </a:p>
      </dgm:t>
    </dgm:pt>
    <dgm:pt modelId="{E7D2943D-1945-44AD-815A-7F9E38407A2C}" type="sibTrans" cxnId="{2B53CD67-D8F9-4657-B8D1-AE3A8EC9B135}">
      <dgm:prSet/>
      <dgm:spPr/>
      <dgm:t>
        <a:bodyPr/>
        <a:lstStyle/>
        <a:p>
          <a:endParaRPr lang="en-US"/>
        </a:p>
      </dgm:t>
    </dgm:pt>
    <dgm:pt modelId="{E272B0CF-7CB8-4DCC-A355-991743D0D700}">
      <dgm:prSet/>
      <dgm:spPr/>
      <dgm:t>
        <a:bodyPr/>
        <a:lstStyle/>
        <a:p>
          <a:r>
            <a:rPr lang="en-US" dirty="0"/>
            <a:t>Deal with any complaints from customers.</a:t>
          </a:r>
        </a:p>
      </dgm:t>
    </dgm:pt>
    <dgm:pt modelId="{7437C337-3E9F-4522-847E-FC59400C3483}" type="parTrans" cxnId="{82630E43-FC50-430F-BAAC-6F7A631DDB20}">
      <dgm:prSet/>
      <dgm:spPr/>
      <dgm:t>
        <a:bodyPr/>
        <a:lstStyle/>
        <a:p>
          <a:endParaRPr lang="en-US"/>
        </a:p>
      </dgm:t>
    </dgm:pt>
    <dgm:pt modelId="{8D663C2C-AA55-44F5-BF64-C8EA962F6C40}" type="sibTrans" cxnId="{82630E43-FC50-430F-BAAC-6F7A631DDB20}">
      <dgm:prSet/>
      <dgm:spPr/>
      <dgm:t>
        <a:bodyPr/>
        <a:lstStyle/>
        <a:p>
          <a:endParaRPr lang="en-US"/>
        </a:p>
      </dgm:t>
    </dgm:pt>
    <dgm:pt modelId="{084D4E5E-A9B5-47BC-AACB-B44577B00FE1}" type="pres">
      <dgm:prSet presAssocID="{58646D7C-E9ED-4E9B-A174-154B068C3333}" presName="root" presStyleCnt="0">
        <dgm:presLayoutVars>
          <dgm:dir/>
          <dgm:resizeHandles val="exact"/>
        </dgm:presLayoutVars>
      </dgm:prSet>
      <dgm:spPr/>
    </dgm:pt>
    <dgm:pt modelId="{34FDA685-E019-4EFA-85F5-F0908EBD4665}" type="pres">
      <dgm:prSet presAssocID="{ED466418-12EF-4DFA-9CC5-1C490FE2AEE4}" presName="compNode" presStyleCnt="0"/>
      <dgm:spPr/>
    </dgm:pt>
    <dgm:pt modelId="{D9ECCE93-06DB-4CE0-B711-D89B4064A451}" type="pres">
      <dgm:prSet presAssocID="{ED466418-12EF-4DFA-9CC5-1C490FE2AEE4}" presName="bgRect" presStyleLbl="bgShp" presStyleIdx="0" presStyleCnt="6"/>
      <dgm:spPr/>
    </dgm:pt>
    <dgm:pt modelId="{C51D5597-9904-4985-898E-AC0BA8ECDD9D}" type="pres">
      <dgm:prSet presAssocID="{ED466418-12EF-4DFA-9CC5-1C490FE2AEE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ext>
      </dgm:extLst>
    </dgm:pt>
    <dgm:pt modelId="{3C711D68-BC07-4A89-91E3-223220226024}" type="pres">
      <dgm:prSet presAssocID="{ED466418-12EF-4DFA-9CC5-1C490FE2AEE4}" presName="spaceRect" presStyleCnt="0"/>
      <dgm:spPr/>
    </dgm:pt>
    <dgm:pt modelId="{76D32563-1656-4537-9F62-6D57D014797E}" type="pres">
      <dgm:prSet presAssocID="{ED466418-12EF-4DFA-9CC5-1C490FE2AEE4}" presName="parTx" presStyleLbl="revTx" presStyleIdx="0" presStyleCnt="6">
        <dgm:presLayoutVars>
          <dgm:chMax val="0"/>
          <dgm:chPref val="0"/>
        </dgm:presLayoutVars>
      </dgm:prSet>
      <dgm:spPr/>
    </dgm:pt>
    <dgm:pt modelId="{ED7AE2BA-5525-4BBB-8E9B-578072CCB912}" type="pres">
      <dgm:prSet presAssocID="{4DBD6B08-F0F3-44C1-A699-2C049783D569}" presName="sibTrans" presStyleCnt="0"/>
      <dgm:spPr/>
    </dgm:pt>
    <dgm:pt modelId="{558AA646-AC5B-424D-AB42-74C244541529}" type="pres">
      <dgm:prSet presAssocID="{A5E22E25-AF54-470D-AD8E-364C0A448136}" presName="compNode" presStyleCnt="0"/>
      <dgm:spPr/>
    </dgm:pt>
    <dgm:pt modelId="{36AB7D7A-160D-4CC8-A908-B73B9CA0DEAC}" type="pres">
      <dgm:prSet presAssocID="{A5E22E25-AF54-470D-AD8E-364C0A448136}" presName="bgRect" presStyleLbl="bgShp" presStyleIdx="1" presStyleCnt="6"/>
      <dgm:spPr/>
    </dgm:pt>
    <dgm:pt modelId="{3A0BCDB4-CB5E-4FF4-8E7A-AB45851BF3CA}" type="pres">
      <dgm:prSet presAssocID="{A5E22E25-AF54-470D-AD8E-364C0A448136}"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10DAF754-A596-4E81-BBA7-7C1BA421227B}" type="pres">
      <dgm:prSet presAssocID="{A5E22E25-AF54-470D-AD8E-364C0A448136}" presName="spaceRect" presStyleCnt="0"/>
      <dgm:spPr/>
    </dgm:pt>
    <dgm:pt modelId="{DA39399D-44F2-4EA1-95BB-3112D0F86B81}" type="pres">
      <dgm:prSet presAssocID="{A5E22E25-AF54-470D-AD8E-364C0A448136}" presName="parTx" presStyleLbl="revTx" presStyleIdx="1" presStyleCnt="6">
        <dgm:presLayoutVars>
          <dgm:chMax val="0"/>
          <dgm:chPref val="0"/>
        </dgm:presLayoutVars>
      </dgm:prSet>
      <dgm:spPr/>
    </dgm:pt>
    <dgm:pt modelId="{4BACF9F5-C0AB-46E4-A569-A75C5B12B59C}" type="pres">
      <dgm:prSet presAssocID="{0C60BBC9-4612-4A0F-8477-39340D0F8B02}" presName="sibTrans" presStyleCnt="0"/>
      <dgm:spPr/>
    </dgm:pt>
    <dgm:pt modelId="{8D52EB07-AE1D-4840-88DD-0CAFA64B4F20}" type="pres">
      <dgm:prSet presAssocID="{ABF55AC9-50F0-4EC9-8173-FA31DB489C93}" presName="compNode" presStyleCnt="0"/>
      <dgm:spPr/>
    </dgm:pt>
    <dgm:pt modelId="{52A2072C-EB55-44C1-B3DA-9BA4536DB12F}" type="pres">
      <dgm:prSet presAssocID="{ABF55AC9-50F0-4EC9-8173-FA31DB489C93}" presName="bgRect" presStyleLbl="bgShp" presStyleIdx="2" presStyleCnt="6"/>
      <dgm:spPr/>
    </dgm:pt>
    <dgm:pt modelId="{199493FE-2046-412D-AF5F-53610E0A9980}" type="pres">
      <dgm:prSet presAssocID="{ABF55AC9-50F0-4EC9-8173-FA31DB489C93}"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60A859D5-964C-42F4-AB8A-B1978B163571}" type="pres">
      <dgm:prSet presAssocID="{ABF55AC9-50F0-4EC9-8173-FA31DB489C93}" presName="spaceRect" presStyleCnt="0"/>
      <dgm:spPr/>
    </dgm:pt>
    <dgm:pt modelId="{E2DAB74A-AFC8-493B-932F-5566E126E4E5}" type="pres">
      <dgm:prSet presAssocID="{ABF55AC9-50F0-4EC9-8173-FA31DB489C93}" presName="parTx" presStyleLbl="revTx" presStyleIdx="2" presStyleCnt="6">
        <dgm:presLayoutVars>
          <dgm:chMax val="0"/>
          <dgm:chPref val="0"/>
        </dgm:presLayoutVars>
      </dgm:prSet>
      <dgm:spPr/>
    </dgm:pt>
    <dgm:pt modelId="{C1CDA09E-7CF7-46CC-8D0E-F97FA8CA0836}" type="pres">
      <dgm:prSet presAssocID="{43DA2EE1-DF0B-438A-BEC7-170CFA09F986}" presName="sibTrans" presStyleCnt="0"/>
      <dgm:spPr/>
    </dgm:pt>
    <dgm:pt modelId="{B568F331-A37E-4224-9C3A-2C01A1637F18}" type="pres">
      <dgm:prSet presAssocID="{94FC28E7-EBC0-428B-9751-CAD348EF944F}" presName="compNode" presStyleCnt="0"/>
      <dgm:spPr/>
    </dgm:pt>
    <dgm:pt modelId="{92F2D587-C68B-435E-A594-D05FDA00CC5E}" type="pres">
      <dgm:prSet presAssocID="{94FC28E7-EBC0-428B-9751-CAD348EF944F}" presName="bgRect" presStyleLbl="bgShp" presStyleIdx="3" presStyleCnt="6"/>
      <dgm:spPr/>
    </dgm:pt>
    <dgm:pt modelId="{02B17C44-04DB-4A7D-8C2F-2FC991B2FD5B}" type="pres">
      <dgm:prSet presAssocID="{94FC28E7-EBC0-428B-9751-CAD348EF944F}"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f"/>
        </a:ext>
      </dgm:extLst>
    </dgm:pt>
    <dgm:pt modelId="{AFD1D82E-4DCF-497D-BC38-D3A904296881}" type="pres">
      <dgm:prSet presAssocID="{94FC28E7-EBC0-428B-9751-CAD348EF944F}" presName="spaceRect" presStyleCnt="0"/>
      <dgm:spPr/>
    </dgm:pt>
    <dgm:pt modelId="{AC89F70C-13B7-4CF3-B170-31D230F9D776}" type="pres">
      <dgm:prSet presAssocID="{94FC28E7-EBC0-428B-9751-CAD348EF944F}" presName="parTx" presStyleLbl="revTx" presStyleIdx="3" presStyleCnt="6">
        <dgm:presLayoutVars>
          <dgm:chMax val="0"/>
          <dgm:chPref val="0"/>
        </dgm:presLayoutVars>
      </dgm:prSet>
      <dgm:spPr/>
    </dgm:pt>
    <dgm:pt modelId="{F80A352C-EB57-4074-A43D-5BEE2781C6F7}" type="pres">
      <dgm:prSet presAssocID="{8B215C2F-AD38-4B91-86E7-34FE5D855ADE}" presName="sibTrans" presStyleCnt="0"/>
      <dgm:spPr/>
    </dgm:pt>
    <dgm:pt modelId="{23957F02-0A96-4DE5-9011-FE275373583F}" type="pres">
      <dgm:prSet presAssocID="{0223C547-8171-4C20-BA75-71ADCC5509A5}" presName="compNode" presStyleCnt="0"/>
      <dgm:spPr/>
    </dgm:pt>
    <dgm:pt modelId="{14194C28-FE1E-4CA9-ACBC-80DA1C236E3B}" type="pres">
      <dgm:prSet presAssocID="{0223C547-8171-4C20-BA75-71ADCC5509A5}" presName="bgRect" presStyleLbl="bgShp" presStyleIdx="4" presStyleCnt="6"/>
      <dgm:spPr/>
    </dgm:pt>
    <dgm:pt modelId="{B998E30D-C57B-4999-A699-2B1C6FD7D649}" type="pres">
      <dgm:prSet presAssocID="{0223C547-8171-4C20-BA75-71ADCC5509A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3DFA601C-9724-4655-90CF-C1DFB6DAB0E6}" type="pres">
      <dgm:prSet presAssocID="{0223C547-8171-4C20-BA75-71ADCC5509A5}" presName="spaceRect" presStyleCnt="0"/>
      <dgm:spPr/>
    </dgm:pt>
    <dgm:pt modelId="{B1E1E65D-5AB7-4936-A1A2-5676A28A5F7C}" type="pres">
      <dgm:prSet presAssocID="{0223C547-8171-4C20-BA75-71ADCC5509A5}" presName="parTx" presStyleLbl="revTx" presStyleIdx="4" presStyleCnt="6">
        <dgm:presLayoutVars>
          <dgm:chMax val="0"/>
          <dgm:chPref val="0"/>
        </dgm:presLayoutVars>
      </dgm:prSet>
      <dgm:spPr/>
    </dgm:pt>
    <dgm:pt modelId="{D09DA5AB-9582-48A0-AB31-26EA25E19FA3}" type="pres">
      <dgm:prSet presAssocID="{E7D2943D-1945-44AD-815A-7F9E38407A2C}" presName="sibTrans" presStyleCnt="0"/>
      <dgm:spPr/>
    </dgm:pt>
    <dgm:pt modelId="{CF55F392-582E-4E47-8B02-A1F31444AA5B}" type="pres">
      <dgm:prSet presAssocID="{E272B0CF-7CB8-4DCC-A355-991743D0D700}" presName="compNode" presStyleCnt="0"/>
      <dgm:spPr/>
    </dgm:pt>
    <dgm:pt modelId="{13CC01A4-6E51-47D7-93AE-DF710E1927B4}" type="pres">
      <dgm:prSet presAssocID="{E272B0CF-7CB8-4DCC-A355-991743D0D700}" presName="bgRect" presStyleLbl="bgShp" presStyleIdx="5" presStyleCnt="6"/>
      <dgm:spPr/>
    </dgm:pt>
    <dgm:pt modelId="{A7053A15-216E-4B0B-BD14-35F7B1BCCC89}" type="pres">
      <dgm:prSet presAssocID="{E272B0CF-7CB8-4DCC-A355-991743D0D700}"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Fork and knife"/>
        </a:ext>
      </dgm:extLst>
    </dgm:pt>
    <dgm:pt modelId="{97EEA627-00FC-4FD7-84BC-B52A9D6B05F5}" type="pres">
      <dgm:prSet presAssocID="{E272B0CF-7CB8-4DCC-A355-991743D0D700}" presName="spaceRect" presStyleCnt="0"/>
      <dgm:spPr/>
    </dgm:pt>
    <dgm:pt modelId="{14F4CFB7-736C-48F3-BBCA-6F563B2AFAB9}" type="pres">
      <dgm:prSet presAssocID="{E272B0CF-7CB8-4DCC-A355-991743D0D700}" presName="parTx" presStyleLbl="revTx" presStyleIdx="5" presStyleCnt="6">
        <dgm:presLayoutVars>
          <dgm:chMax val="0"/>
          <dgm:chPref val="0"/>
        </dgm:presLayoutVars>
      </dgm:prSet>
      <dgm:spPr/>
    </dgm:pt>
  </dgm:ptLst>
  <dgm:cxnLst>
    <dgm:cxn modelId="{0D85D302-BA2C-4DD2-B522-32F2103CC93A}" srcId="{58646D7C-E9ED-4E9B-A174-154B068C3333}" destId="{ABF55AC9-50F0-4EC9-8173-FA31DB489C93}" srcOrd="2" destOrd="0" parTransId="{405D5B79-CA78-4F89-8333-BFE22CB2303B}" sibTransId="{43DA2EE1-DF0B-438A-BEC7-170CFA09F986}"/>
    <dgm:cxn modelId="{E7241713-BE96-40AE-9E1A-C2BF48BFFBAA}" srcId="{58646D7C-E9ED-4E9B-A174-154B068C3333}" destId="{94FC28E7-EBC0-428B-9751-CAD348EF944F}" srcOrd="3" destOrd="0" parTransId="{6AC9D32C-59CE-42CA-8DB6-F60727646992}" sibTransId="{8B215C2F-AD38-4B91-86E7-34FE5D855ADE}"/>
    <dgm:cxn modelId="{19A59A17-B494-4150-AFBD-C6801931601C}" srcId="{58646D7C-E9ED-4E9B-A174-154B068C3333}" destId="{ED466418-12EF-4DFA-9CC5-1C490FE2AEE4}" srcOrd="0" destOrd="0" parTransId="{91F6ACFD-B850-4399-84AF-D6857C24669B}" sibTransId="{4DBD6B08-F0F3-44C1-A699-2C049783D569}"/>
    <dgm:cxn modelId="{821FCF26-4E4A-4131-8D6D-5C14D6407818}" type="presOf" srcId="{E272B0CF-7CB8-4DCC-A355-991743D0D700}" destId="{14F4CFB7-736C-48F3-BBCA-6F563B2AFAB9}" srcOrd="0" destOrd="0" presId="urn:microsoft.com/office/officeart/2018/2/layout/IconVerticalSolidList"/>
    <dgm:cxn modelId="{82630E43-FC50-430F-BAAC-6F7A631DDB20}" srcId="{58646D7C-E9ED-4E9B-A174-154B068C3333}" destId="{E272B0CF-7CB8-4DCC-A355-991743D0D700}" srcOrd="5" destOrd="0" parTransId="{7437C337-3E9F-4522-847E-FC59400C3483}" sibTransId="{8D663C2C-AA55-44F5-BF64-C8EA962F6C40}"/>
    <dgm:cxn modelId="{DE0A7744-0607-43D5-B8B7-AEC002DCA497}" type="presOf" srcId="{0223C547-8171-4C20-BA75-71ADCC5509A5}" destId="{B1E1E65D-5AB7-4936-A1A2-5676A28A5F7C}" srcOrd="0" destOrd="0" presId="urn:microsoft.com/office/officeart/2018/2/layout/IconVerticalSolidList"/>
    <dgm:cxn modelId="{2B53CD67-D8F9-4657-B8D1-AE3A8EC9B135}" srcId="{58646D7C-E9ED-4E9B-A174-154B068C3333}" destId="{0223C547-8171-4C20-BA75-71ADCC5509A5}" srcOrd="4" destOrd="0" parTransId="{9E4251D6-B25A-4E83-A530-E88F01A30439}" sibTransId="{E7D2943D-1945-44AD-815A-7F9E38407A2C}"/>
    <dgm:cxn modelId="{D21B556D-F032-4D7B-9E0C-F419490F6E1A}" srcId="{58646D7C-E9ED-4E9B-A174-154B068C3333}" destId="{A5E22E25-AF54-470D-AD8E-364C0A448136}" srcOrd="1" destOrd="0" parTransId="{8063B2D9-AC49-4EF1-8374-466E0482ADEF}" sibTransId="{0C60BBC9-4612-4A0F-8477-39340D0F8B02}"/>
    <dgm:cxn modelId="{72A31C99-5821-46AB-B4AD-05A85BA576A9}" type="presOf" srcId="{58646D7C-E9ED-4E9B-A174-154B068C3333}" destId="{084D4E5E-A9B5-47BC-AACB-B44577B00FE1}" srcOrd="0" destOrd="0" presId="urn:microsoft.com/office/officeart/2018/2/layout/IconVerticalSolidList"/>
    <dgm:cxn modelId="{BACBC2A0-9E58-4703-8A25-284F33AF1364}" type="presOf" srcId="{A5E22E25-AF54-470D-AD8E-364C0A448136}" destId="{DA39399D-44F2-4EA1-95BB-3112D0F86B81}" srcOrd="0" destOrd="0" presId="urn:microsoft.com/office/officeart/2018/2/layout/IconVerticalSolidList"/>
    <dgm:cxn modelId="{CA75A2B2-A2F6-4F5B-9F6E-4F663AE22B93}" type="presOf" srcId="{ABF55AC9-50F0-4EC9-8173-FA31DB489C93}" destId="{E2DAB74A-AFC8-493B-932F-5566E126E4E5}" srcOrd="0" destOrd="0" presId="urn:microsoft.com/office/officeart/2018/2/layout/IconVerticalSolidList"/>
    <dgm:cxn modelId="{3B6EB6E0-EF16-4CCB-B770-A22721ED4B08}" type="presOf" srcId="{ED466418-12EF-4DFA-9CC5-1C490FE2AEE4}" destId="{76D32563-1656-4537-9F62-6D57D014797E}" srcOrd="0" destOrd="0" presId="urn:microsoft.com/office/officeart/2018/2/layout/IconVerticalSolidList"/>
    <dgm:cxn modelId="{2EDD16F4-9B74-415F-ADC0-1C48410A84E9}" type="presOf" srcId="{94FC28E7-EBC0-428B-9751-CAD348EF944F}" destId="{AC89F70C-13B7-4CF3-B170-31D230F9D776}" srcOrd="0" destOrd="0" presId="urn:microsoft.com/office/officeart/2018/2/layout/IconVerticalSolidList"/>
    <dgm:cxn modelId="{F0CFDD13-E598-4623-B6C3-1EA232C8B01F}" type="presParOf" srcId="{084D4E5E-A9B5-47BC-AACB-B44577B00FE1}" destId="{34FDA685-E019-4EFA-85F5-F0908EBD4665}" srcOrd="0" destOrd="0" presId="urn:microsoft.com/office/officeart/2018/2/layout/IconVerticalSolidList"/>
    <dgm:cxn modelId="{F63B067A-0595-4DE4-AE74-B9A4ED09B92C}" type="presParOf" srcId="{34FDA685-E019-4EFA-85F5-F0908EBD4665}" destId="{D9ECCE93-06DB-4CE0-B711-D89B4064A451}" srcOrd="0" destOrd="0" presId="urn:microsoft.com/office/officeart/2018/2/layout/IconVerticalSolidList"/>
    <dgm:cxn modelId="{F620386A-55AB-4337-9F5B-51AC4E4202EE}" type="presParOf" srcId="{34FDA685-E019-4EFA-85F5-F0908EBD4665}" destId="{C51D5597-9904-4985-898E-AC0BA8ECDD9D}" srcOrd="1" destOrd="0" presId="urn:microsoft.com/office/officeart/2018/2/layout/IconVerticalSolidList"/>
    <dgm:cxn modelId="{9C61C03A-7D9F-4EE1-B0AA-23860C19D004}" type="presParOf" srcId="{34FDA685-E019-4EFA-85F5-F0908EBD4665}" destId="{3C711D68-BC07-4A89-91E3-223220226024}" srcOrd="2" destOrd="0" presId="urn:microsoft.com/office/officeart/2018/2/layout/IconVerticalSolidList"/>
    <dgm:cxn modelId="{61D62FCA-7EC1-4D00-8788-2D3A5BA60D19}" type="presParOf" srcId="{34FDA685-E019-4EFA-85F5-F0908EBD4665}" destId="{76D32563-1656-4537-9F62-6D57D014797E}" srcOrd="3" destOrd="0" presId="urn:microsoft.com/office/officeart/2018/2/layout/IconVerticalSolidList"/>
    <dgm:cxn modelId="{FE5CAFC6-8395-4177-9AD0-17F8C5D3A3C2}" type="presParOf" srcId="{084D4E5E-A9B5-47BC-AACB-B44577B00FE1}" destId="{ED7AE2BA-5525-4BBB-8E9B-578072CCB912}" srcOrd="1" destOrd="0" presId="urn:microsoft.com/office/officeart/2018/2/layout/IconVerticalSolidList"/>
    <dgm:cxn modelId="{32589658-533A-41C9-BCC1-977B1763D2EC}" type="presParOf" srcId="{084D4E5E-A9B5-47BC-AACB-B44577B00FE1}" destId="{558AA646-AC5B-424D-AB42-74C244541529}" srcOrd="2" destOrd="0" presId="urn:microsoft.com/office/officeart/2018/2/layout/IconVerticalSolidList"/>
    <dgm:cxn modelId="{4B795563-EC43-42AE-AD3E-6F0D148E7C24}" type="presParOf" srcId="{558AA646-AC5B-424D-AB42-74C244541529}" destId="{36AB7D7A-160D-4CC8-A908-B73B9CA0DEAC}" srcOrd="0" destOrd="0" presId="urn:microsoft.com/office/officeart/2018/2/layout/IconVerticalSolidList"/>
    <dgm:cxn modelId="{C0CE26A5-667F-41FE-A57B-42F81CEC5C83}" type="presParOf" srcId="{558AA646-AC5B-424D-AB42-74C244541529}" destId="{3A0BCDB4-CB5E-4FF4-8E7A-AB45851BF3CA}" srcOrd="1" destOrd="0" presId="urn:microsoft.com/office/officeart/2018/2/layout/IconVerticalSolidList"/>
    <dgm:cxn modelId="{CE66EE9C-B30F-4075-97C8-EEC13DDA270F}" type="presParOf" srcId="{558AA646-AC5B-424D-AB42-74C244541529}" destId="{10DAF754-A596-4E81-BBA7-7C1BA421227B}" srcOrd="2" destOrd="0" presId="urn:microsoft.com/office/officeart/2018/2/layout/IconVerticalSolidList"/>
    <dgm:cxn modelId="{950D28E1-8FD0-4EF7-971D-262C9E262424}" type="presParOf" srcId="{558AA646-AC5B-424D-AB42-74C244541529}" destId="{DA39399D-44F2-4EA1-95BB-3112D0F86B81}" srcOrd="3" destOrd="0" presId="urn:microsoft.com/office/officeart/2018/2/layout/IconVerticalSolidList"/>
    <dgm:cxn modelId="{04E21D87-DFBA-46E0-810E-78C8937CAB47}" type="presParOf" srcId="{084D4E5E-A9B5-47BC-AACB-B44577B00FE1}" destId="{4BACF9F5-C0AB-46E4-A569-A75C5B12B59C}" srcOrd="3" destOrd="0" presId="urn:microsoft.com/office/officeart/2018/2/layout/IconVerticalSolidList"/>
    <dgm:cxn modelId="{93BCE434-8927-4AE6-8D42-72BCA983ACBF}" type="presParOf" srcId="{084D4E5E-A9B5-47BC-AACB-B44577B00FE1}" destId="{8D52EB07-AE1D-4840-88DD-0CAFA64B4F20}" srcOrd="4" destOrd="0" presId="urn:microsoft.com/office/officeart/2018/2/layout/IconVerticalSolidList"/>
    <dgm:cxn modelId="{F972E22E-7E7E-4032-BF6A-B358D7C8C003}" type="presParOf" srcId="{8D52EB07-AE1D-4840-88DD-0CAFA64B4F20}" destId="{52A2072C-EB55-44C1-B3DA-9BA4536DB12F}" srcOrd="0" destOrd="0" presId="urn:microsoft.com/office/officeart/2018/2/layout/IconVerticalSolidList"/>
    <dgm:cxn modelId="{1C9A2E39-574A-4F14-906D-3C6D814BFD52}" type="presParOf" srcId="{8D52EB07-AE1D-4840-88DD-0CAFA64B4F20}" destId="{199493FE-2046-412D-AF5F-53610E0A9980}" srcOrd="1" destOrd="0" presId="urn:microsoft.com/office/officeart/2018/2/layout/IconVerticalSolidList"/>
    <dgm:cxn modelId="{93E21ADA-1707-4A3D-85E1-A9CBCD033BEA}" type="presParOf" srcId="{8D52EB07-AE1D-4840-88DD-0CAFA64B4F20}" destId="{60A859D5-964C-42F4-AB8A-B1978B163571}" srcOrd="2" destOrd="0" presId="urn:microsoft.com/office/officeart/2018/2/layout/IconVerticalSolidList"/>
    <dgm:cxn modelId="{07DD92C2-FAC4-4875-BF6C-F377A9CFCDD0}" type="presParOf" srcId="{8D52EB07-AE1D-4840-88DD-0CAFA64B4F20}" destId="{E2DAB74A-AFC8-493B-932F-5566E126E4E5}" srcOrd="3" destOrd="0" presId="urn:microsoft.com/office/officeart/2018/2/layout/IconVerticalSolidList"/>
    <dgm:cxn modelId="{8B736331-18CA-401A-84E6-90A4BE044FF4}" type="presParOf" srcId="{084D4E5E-A9B5-47BC-AACB-B44577B00FE1}" destId="{C1CDA09E-7CF7-46CC-8D0E-F97FA8CA0836}" srcOrd="5" destOrd="0" presId="urn:microsoft.com/office/officeart/2018/2/layout/IconVerticalSolidList"/>
    <dgm:cxn modelId="{28983745-171E-46E7-97D3-CB3038A4CA71}" type="presParOf" srcId="{084D4E5E-A9B5-47BC-AACB-B44577B00FE1}" destId="{B568F331-A37E-4224-9C3A-2C01A1637F18}" srcOrd="6" destOrd="0" presId="urn:microsoft.com/office/officeart/2018/2/layout/IconVerticalSolidList"/>
    <dgm:cxn modelId="{F05CCD84-AF06-4211-811E-BC071E8212B6}" type="presParOf" srcId="{B568F331-A37E-4224-9C3A-2C01A1637F18}" destId="{92F2D587-C68B-435E-A594-D05FDA00CC5E}" srcOrd="0" destOrd="0" presId="urn:microsoft.com/office/officeart/2018/2/layout/IconVerticalSolidList"/>
    <dgm:cxn modelId="{51DCF7C0-0D0B-467D-883B-89927573A001}" type="presParOf" srcId="{B568F331-A37E-4224-9C3A-2C01A1637F18}" destId="{02B17C44-04DB-4A7D-8C2F-2FC991B2FD5B}" srcOrd="1" destOrd="0" presId="urn:microsoft.com/office/officeart/2018/2/layout/IconVerticalSolidList"/>
    <dgm:cxn modelId="{8A93A3CD-2B3D-467A-B6ED-D16D661F9F40}" type="presParOf" srcId="{B568F331-A37E-4224-9C3A-2C01A1637F18}" destId="{AFD1D82E-4DCF-497D-BC38-D3A904296881}" srcOrd="2" destOrd="0" presId="urn:microsoft.com/office/officeart/2018/2/layout/IconVerticalSolidList"/>
    <dgm:cxn modelId="{C0D57378-C6FA-4805-96C5-60C83A27AB2D}" type="presParOf" srcId="{B568F331-A37E-4224-9C3A-2C01A1637F18}" destId="{AC89F70C-13B7-4CF3-B170-31D230F9D776}" srcOrd="3" destOrd="0" presId="urn:microsoft.com/office/officeart/2018/2/layout/IconVerticalSolidList"/>
    <dgm:cxn modelId="{CD5FEF92-674F-4F2B-9D1C-129C1508F335}" type="presParOf" srcId="{084D4E5E-A9B5-47BC-AACB-B44577B00FE1}" destId="{F80A352C-EB57-4074-A43D-5BEE2781C6F7}" srcOrd="7" destOrd="0" presId="urn:microsoft.com/office/officeart/2018/2/layout/IconVerticalSolidList"/>
    <dgm:cxn modelId="{7E5F53D0-D033-4959-817C-4225C30E8965}" type="presParOf" srcId="{084D4E5E-A9B5-47BC-AACB-B44577B00FE1}" destId="{23957F02-0A96-4DE5-9011-FE275373583F}" srcOrd="8" destOrd="0" presId="urn:microsoft.com/office/officeart/2018/2/layout/IconVerticalSolidList"/>
    <dgm:cxn modelId="{2D8C7F6A-A348-4E21-B452-2FC4BDC3559A}" type="presParOf" srcId="{23957F02-0A96-4DE5-9011-FE275373583F}" destId="{14194C28-FE1E-4CA9-ACBC-80DA1C236E3B}" srcOrd="0" destOrd="0" presId="urn:microsoft.com/office/officeart/2018/2/layout/IconVerticalSolidList"/>
    <dgm:cxn modelId="{2B04FC76-BCB0-4824-8AB6-9937F0476B6A}" type="presParOf" srcId="{23957F02-0A96-4DE5-9011-FE275373583F}" destId="{B998E30D-C57B-4999-A699-2B1C6FD7D649}" srcOrd="1" destOrd="0" presId="urn:microsoft.com/office/officeart/2018/2/layout/IconVerticalSolidList"/>
    <dgm:cxn modelId="{2DC65836-01E3-4E8A-9A8F-4BA0721CED91}" type="presParOf" srcId="{23957F02-0A96-4DE5-9011-FE275373583F}" destId="{3DFA601C-9724-4655-90CF-C1DFB6DAB0E6}" srcOrd="2" destOrd="0" presId="urn:microsoft.com/office/officeart/2018/2/layout/IconVerticalSolidList"/>
    <dgm:cxn modelId="{50A598E1-BB81-4DDD-855B-CD6DCC90241C}" type="presParOf" srcId="{23957F02-0A96-4DE5-9011-FE275373583F}" destId="{B1E1E65D-5AB7-4936-A1A2-5676A28A5F7C}" srcOrd="3" destOrd="0" presId="urn:microsoft.com/office/officeart/2018/2/layout/IconVerticalSolidList"/>
    <dgm:cxn modelId="{3C24987B-08EE-43E8-B88E-A65009080640}" type="presParOf" srcId="{084D4E5E-A9B5-47BC-AACB-B44577B00FE1}" destId="{D09DA5AB-9582-48A0-AB31-26EA25E19FA3}" srcOrd="9" destOrd="0" presId="urn:microsoft.com/office/officeart/2018/2/layout/IconVerticalSolidList"/>
    <dgm:cxn modelId="{B3D8B445-CA4A-419C-A5C7-525A8A774B73}" type="presParOf" srcId="{084D4E5E-A9B5-47BC-AACB-B44577B00FE1}" destId="{CF55F392-582E-4E47-8B02-A1F31444AA5B}" srcOrd="10" destOrd="0" presId="urn:microsoft.com/office/officeart/2018/2/layout/IconVerticalSolidList"/>
    <dgm:cxn modelId="{2D060D75-FBA2-4197-A007-3CC970499D1F}" type="presParOf" srcId="{CF55F392-582E-4E47-8B02-A1F31444AA5B}" destId="{13CC01A4-6E51-47D7-93AE-DF710E1927B4}" srcOrd="0" destOrd="0" presId="urn:microsoft.com/office/officeart/2018/2/layout/IconVerticalSolidList"/>
    <dgm:cxn modelId="{DCA7FB11-9B7C-4FDD-8309-B8B260E34268}" type="presParOf" srcId="{CF55F392-582E-4E47-8B02-A1F31444AA5B}" destId="{A7053A15-216E-4B0B-BD14-35F7B1BCCC89}" srcOrd="1" destOrd="0" presId="urn:microsoft.com/office/officeart/2018/2/layout/IconVerticalSolidList"/>
    <dgm:cxn modelId="{F55A5D05-B6A4-4DAD-B479-12424EC66BC8}" type="presParOf" srcId="{CF55F392-582E-4E47-8B02-A1F31444AA5B}" destId="{97EEA627-00FC-4FD7-84BC-B52A9D6B05F5}" srcOrd="2" destOrd="0" presId="urn:microsoft.com/office/officeart/2018/2/layout/IconVerticalSolidList"/>
    <dgm:cxn modelId="{5EA6B6ED-46D7-42CE-92AA-C8FF82E4DA29}" type="presParOf" srcId="{CF55F392-582E-4E47-8B02-A1F31444AA5B}" destId="{14F4CFB7-736C-48F3-BBCA-6F563B2AFAB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8646D7C-E9ED-4E9B-A174-154B068C3333}"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ED466418-12EF-4DFA-9CC5-1C490FE2AEE4}">
      <dgm:prSet/>
      <dgm:spPr/>
      <dgm:t>
        <a:bodyPr/>
        <a:lstStyle/>
        <a:p>
          <a:r>
            <a:rPr lang="en-US" dirty="0"/>
            <a:t>You had a </a:t>
          </a:r>
          <a:r>
            <a:rPr lang="en-US" b="1" i="1" dirty="0"/>
            <a:t>START POINT.</a:t>
          </a:r>
        </a:p>
      </dgm:t>
    </dgm:pt>
    <dgm:pt modelId="{91F6ACFD-B850-4399-84AF-D6857C24669B}" type="parTrans" cxnId="{19A59A17-B494-4150-AFBD-C6801931601C}">
      <dgm:prSet/>
      <dgm:spPr/>
      <dgm:t>
        <a:bodyPr/>
        <a:lstStyle/>
        <a:p>
          <a:endParaRPr lang="en-US"/>
        </a:p>
      </dgm:t>
    </dgm:pt>
    <dgm:pt modelId="{4DBD6B08-F0F3-44C1-A699-2C049783D569}" type="sibTrans" cxnId="{19A59A17-B494-4150-AFBD-C6801931601C}">
      <dgm:prSet/>
      <dgm:spPr/>
      <dgm:t>
        <a:bodyPr/>
        <a:lstStyle/>
        <a:p>
          <a:endParaRPr lang="en-US"/>
        </a:p>
      </dgm:t>
    </dgm:pt>
    <dgm:pt modelId="{A5E22E25-AF54-470D-AD8E-364C0A448136}">
      <dgm:prSet/>
      <dgm:spPr/>
      <dgm:t>
        <a:bodyPr/>
        <a:lstStyle/>
        <a:p>
          <a:r>
            <a:rPr lang="en-US"/>
            <a:t>This was when the order was placed.</a:t>
          </a:r>
        </a:p>
      </dgm:t>
    </dgm:pt>
    <dgm:pt modelId="{8063B2D9-AC49-4EF1-8374-466E0482ADEF}" type="parTrans" cxnId="{D21B556D-F032-4D7B-9E0C-F419490F6E1A}">
      <dgm:prSet/>
      <dgm:spPr/>
      <dgm:t>
        <a:bodyPr/>
        <a:lstStyle/>
        <a:p>
          <a:endParaRPr lang="en-US"/>
        </a:p>
      </dgm:t>
    </dgm:pt>
    <dgm:pt modelId="{0C60BBC9-4612-4A0F-8477-39340D0F8B02}" type="sibTrans" cxnId="{D21B556D-F032-4D7B-9E0C-F419490F6E1A}">
      <dgm:prSet/>
      <dgm:spPr/>
      <dgm:t>
        <a:bodyPr/>
        <a:lstStyle/>
        <a:p>
          <a:endParaRPr lang="en-US"/>
        </a:p>
      </dgm:t>
    </dgm:pt>
    <dgm:pt modelId="{ABF55AC9-50F0-4EC9-8173-FA31DB489C93}">
      <dgm:prSet/>
      <dgm:spPr/>
      <dgm:t>
        <a:bodyPr/>
        <a:lstStyle/>
        <a:p>
          <a:r>
            <a:rPr lang="en-US"/>
            <a:t>You had a team of people working on different parts of the order.</a:t>
          </a:r>
        </a:p>
      </dgm:t>
    </dgm:pt>
    <dgm:pt modelId="{405D5B79-CA78-4F89-8333-BFE22CB2303B}" type="parTrans" cxnId="{0D85D302-BA2C-4DD2-B522-32F2103CC93A}">
      <dgm:prSet/>
      <dgm:spPr/>
      <dgm:t>
        <a:bodyPr/>
        <a:lstStyle/>
        <a:p>
          <a:endParaRPr lang="en-US"/>
        </a:p>
      </dgm:t>
    </dgm:pt>
    <dgm:pt modelId="{43DA2EE1-DF0B-438A-BEC7-170CFA09F986}" type="sibTrans" cxnId="{0D85D302-BA2C-4DD2-B522-32F2103CC93A}">
      <dgm:prSet/>
      <dgm:spPr/>
      <dgm:t>
        <a:bodyPr/>
        <a:lstStyle/>
        <a:p>
          <a:endParaRPr lang="en-US"/>
        </a:p>
      </dgm:t>
    </dgm:pt>
    <dgm:pt modelId="{94FC28E7-EBC0-428B-9751-CAD348EF944F}">
      <dgm:prSet/>
      <dgm:spPr/>
      <dgm:t>
        <a:bodyPr/>
        <a:lstStyle/>
        <a:p>
          <a:r>
            <a:rPr lang="en-US" dirty="0"/>
            <a:t>They had to make sure all their food was ready at the same time.</a:t>
          </a:r>
        </a:p>
      </dgm:t>
    </dgm:pt>
    <dgm:pt modelId="{6AC9D32C-59CE-42CA-8DB6-F60727646992}" type="parTrans" cxnId="{E7241713-BE96-40AE-9E1A-C2BF48BFFBAA}">
      <dgm:prSet/>
      <dgm:spPr/>
      <dgm:t>
        <a:bodyPr/>
        <a:lstStyle/>
        <a:p>
          <a:endParaRPr lang="en-US"/>
        </a:p>
      </dgm:t>
    </dgm:pt>
    <dgm:pt modelId="{8B215C2F-AD38-4B91-86E7-34FE5D855ADE}" type="sibTrans" cxnId="{E7241713-BE96-40AE-9E1A-C2BF48BFFBAA}">
      <dgm:prSet/>
      <dgm:spPr/>
      <dgm:t>
        <a:bodyPr/>
        <a:lstStyle/>
        <a:p>
          <a:endParaRPr lang="en-US"/>
        </a:p>
      </dgm:t>
    </dgm:pt>
    <dgm:pt modelId="{0223C547-8171-4C20-BA75-71ADCC5509A5}">
      <dgm:prSet/>
      <dgm:spPr/>
      <dgm:t>
        <a:bodyPr/>
        <a:lstStyle/>
        <a:p>
          <a:endParaRPr lang="en-US" b="1" dirty="0"/>
        </a:p>
      </dgm:t>
    </dgm:pt>
    <dgm:pt modelId="{9E4251D6-B25A-4E83-A530-E88F01A30439}" type="parTrans" cxnId="{2B53CD67-D8F9-4657-B8D1-AE3A8EC9B135}">
      <dgm:prSet/>
      <dgm:spPr/>
      <dgm:t>
        <a:bodyPr/>
        <a:lstStyle/>
        <a:p>
          <a:endParaRPr lang="en-US"/>
        </a:p>
      </dgm:t>
    </dgm:pt>
    <dgm:pt modelId="{E7D2943D-1945-44AD-815A-7F9E38407A2C}" type="sibTrans" cxnId="{2B53CD67-D8F9-4657-B8D1-AE3A8EC9B135}">
      <dgm:prSet/>
      <dgm:spPr/>
      <dgm:t>
        <a:bodyPr/>
        <a:lstStyle/>
        <a:p>
          <a:endParaRPr lang="en-US"/>
        </a:p>
      </dgm:t>
    </dgm:pt>
    <dgm:pt modelId="{E272B0CF-7CB8-4DCC-A355-991743D0D700}">
      <dgm:prSet/>
      <dgm:spPr/>
      <dgm:t>
        <a:bodyPr/>
        <a:lstStyle/>
        <a:p>
          <a:endParaRPr lang="en-US" dirty="0"/>
        </a:p>
      </dgm:t>
    </dgm:pt>
    <dgm:pt modelId="{7437C337-3E9F-4522-847E-FC59400C3483}" type="parTrans" cxnId="{82630E43-FC50-430F-BAAC-6F7A631DDB20}">
      <dgm:prSet/>
      <dgm:spPr/>
      <dgm:t>
        <a:bodyPr/>
        <a:lstStyle/>
        <a:p>
          <a:endParaRPr lang="en-US"/>
        </a:p>
      </dgm:t>
    </dgm:pt>
    <dgm:pt modelId="{8D663C2C-AA55-44F5-BF64-C8EA962F6C40}" type="sibTrans" cxnId="{82630E43-FC50-430F-BAAC-6F7A631DDB20}">
      <dgm:prSet/>
      <dgm:spPr/>
      <dgm:t>
        <a:bodyPr/>
        <a:lstStyle/>
        <a:p>
          <a:endParaRPr lang="en-US"/>
        </a:p>
      </dgm:t>
    </dgm:pt>
    <dgm:pt modelId="{084D4E5E-A9B5-47BC-AACB-B44577B00FE1}" type="pres">
      <dgm:prSet presAssocID="{58646D7C-E9ED-4E9B-A174-154B068C3333}" presName="root" presStyleCnt="0">
        <dgm:presLayoutVars>
          <dgm:dir/>
          <dgm:resizeHandles val="exact"/>
        </dgm:presLayoutVars>
      </dgm:prSet>
      <dgm:spPr/>
    </dgm:pt>
    <dgm:pt modelId="{34FDA685-E019-4EFA-85F5-F0908EBD4665}" type="pres">
      <dgm:prSet presAssocID="{ED466418-12EF-4DFA-9CC5-1C490FE2AEE4}" presName="compNode" presStyleCnt="0"/>
      <dgm:spPr/>
    </dgm:pt>
    <dgm:pt modelId="{D9ECCE93-06DB-4CE0-B711-D89B4064A451}" type="pres">
      <dgm:prSet presAssocID="{ED466418-12EF-4DFA-9CC5-1C490FE2AEE4}" presName="bgRect" presStyleLbl="bgShp" presStyleIdx="0" presStyleCnt="6"/>
      <dgm:spPr/>
    </dgm:pt>
    <dgm:pt modelId="{C51D5597-9904-4985-898E-AC0BA8ECDD9D}" type="pres">
      <dgm:prSet presAssocID="{ED466418-12EF-4DFA-9CC5-1C490FE2AEE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ext>
      </dgm:extLst>
    </dgm:pt>
    <dgm:pt modelId="{3C711D68-BC07-4A89-91E3-223220226024}" type="pres">
      <dgm:prSet presAssocID="{ED466418-12EF-4DFA-9CC5-1C490FE2AEE4}" presName="spaceRect" presStyleCnt="0"/>
      <dgm:spPr/>
    </dgm:pt>
    <dgm:pt modelId="{76D32563-1656-4537-9F62-6D57D014797E}" type="pres">
      <dgm:prSet presAssocID="{ED466418-12EF-4DFA-9CC5-1C490FE2AEE4}" presName="parTx" presStyleLbl="revTx" presStyleIdx="0" presStyleCnt="6">
        <dgm:presLayoutVars>
          <dgm:chMax val="0"/>
          <dgm:chPref val="0"/>
        </dgm:presLayoutVars>
      </dgm:prSet>
      <dgm:spPr/>
    </dgm:pt>
    <dgm:pt modelId="{ED7AE2BA-5525-4BBB-8E9B-578072CCB912}" type="pres">
      <dgm:prSet presAssocID="{4DBD6B08-F0F3-44C1-A699-2C049783D569}" presName="sibTrans" presStyleCnt="0"/>
      <dgm:spPr/>
    </dgm:pt>
    <dgm:pt modelId="{558AA646-AC5B-424D-AB42-74C244541529}" type="pres">
      <dgm:prSet presAssocID="{A5E22E25-AF54-470D-AD8E-364C0A448136}" presName="compNode" presStyleCnt="0"/>
      <dgm:spPr/>
    </dgm:pt>
    <dgm:pt modelId="{36AB7D7A-160D-4CC8-A908-B73B9CA0DEAC}" type="pres">
      <dgm:prSet presAssocID="{A5E22E25-AF54-470D-AD8E-364C0A448136}" presName="bgRect" presStyleLbl="bgShp" presStyleIdx="1" presStyleCnt="6"/>
      <dgm:spPr/>
    </dgm:pt>
    <dgm:pt modelId="{3A0BCDB4-CB5E-4FF4-8E7A-AB45851BF3CA}" type="pres">
      <dgm:prSet presAssocID="{A5E22E25-AF54-470D-AD8E-364C0A448136}"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10DAF754-A596-4E81-BBA7-7C1BA421227B}" type="pres">
      <dgm:prSet presAssocID="{A5E22E25-AF54-470D-AD8E-364C0A448136}" presName="spaceRect" presStyleCnt="0"/>
      <dgm:spPr/>
    </dgm:pt>
    <dgm:pt modelId="{DA39399D-44F2-4EA1-95BB-3112D0F86B81}" type="pres">
      <dgm:prSet presAssocID="{A5E22E25-AF54-470D-AD8E-364C0A448136}" presName="parTx" presStyleLbl="revTx" presStyleIdx="1" presStyleCnt="6">
        <dgm:presLayoutVars>
          <dgm:chMax val="0"/>
          <dgm:chPref val="0"/>
        </dgm:presLayoutVars>
      </dgm:prSet>
      <dgm:spPr/>
    </dgm:pt>
    <dgm:pt modelId="{4BACF9F5-C0AB-46E4-A569-A75C5B12B59C}" type="pres">
      <dgm:prSet presAssocID="{0C60BBC9-4612-4A0F-8477-39340D0F8B02}" presName="sibTrans" presStyleCnt="0"/>
      <dgm:spPr/>
    </dgm:pt>
    <dgm:pt modelId="{8D52EB07-AE1D-4840-88DD-0CAFA64B4F20}" type="pres">
      <dgm:prSet presAssocID="{ABF55AC9-50F0-4EC9-8173-FA31DB489C93}" presName="compNode" presStyleCnt="0"/>
      <dgm:spPr/>
    </dgm:pt>
    <dgm:pt modelId="{52A2072C-EB55-44C1-B3DA-9BA4536DB12F}" type="pres">
      <dgm:prSet presAssocID="{ABF55AC9-50F0-4EC9-8173-FA31DB489C93}" presName="bgRect" presStyleLbl="bgShp" presStyleIdx="2" presStyleCnt="6"/>
      <dgm:spPr/>
    </dgm:pt>
    <dgm:pt modelId="{199493FE-2046-412D-AF5F-53610E0A9980}" type="pres">
      <dgm:prSet presAssocID="{ABF55AC9-50F0-4EC9-8173-FA31DB489C93}"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60A859D5-964C-42F4-AB8A-B1978B163571}" type="pres">
      <dgm:prSet presAssocID="{ABF55AC9-50F0-4EC9-8173-FA31DB489C93}" presName="spaceRect" presStyleCnt="0"/>
      <dgm:spPr/>
    </dgm:pt>
    <dgm:pt modelId="{E2DAB74A-AFC8-493B-932F-5566E126E4E5}" type="pres">
      <dgm:prSet presAssocID="{ABF55AC9-50F0-4EC9-8173-FA31DB489C93}" presName="parTx" presStyleLbl="revTx" presStyleIdx="2" presStyleCnt="6">
        <dgm:presLayoutVars>
          <dgm:chMax val="0"/>
          <dgm:chPref val="0"/>
        </dgm:presLayoutVars>
      </dgm:prSet>
      <dgm:spPr/>
    </dgm:pt>
    <dgm:pt modelId="{C1CDA09E-7CF7-46CC-8D0E-F97FA8CA0836}" type="pres">
      <dgm:prSet presAssocID="{43DA2EE1-DF0B-438A-BEC7-170CFA09F986}" presName="sibTrans" presStyleCnt="0"/>
      <dgm:spPr/>
    </dgm:pt>
    <dgm:pt modelId="{B568F331-A37E-4224-9C3A-2C01A1637F18}" type="pres">
      <dgm:prSet presAssocID="{94FC28E7-EBC0-428B-9751-CAD348EF944F}" presName="compNode" presStyleCnt="0"/>
      <dgm:spPr/>
    </dgm:pt>
    <dgm:pt modelId="{92F2D587-C68B-435E-A594-D05FDA00CC5E}" type="pres">
      <dgm:prSet presAssocID="{94FC28E7-EBC0-428B-9751-CAD348EF944F}" presName="bgRect" presStyleLbl="bgShp" presStyleIdx="3" presStyleCnt="6"/>
      <dgm:spPr/>
    </dgm:pt>
    <dgm:pt modelId="{02B17C44-04DB-4A7D-8C2F-2FC991B2FD5B}" type="pres">
      <dgm:prSet presAssocID="{94FC28E7-EBC0-428B-9751-CAD348EF944F}"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f"/>
        </a:ext>
      </dgm:extLst>
    </dgm:pt>
    <dgm:pt modelId="{AFD1D82E-4DCF-497D-BC38-D3A904296881}" type="pres">
      <dgm:prSet presAssocID="{94FC28E7-EBC0-428B-9751-CAD348EF944F}" presName="spaceRect" presStyleCnt="0"/>
      <dgm:spPr/>
    </dgm:pt>
    <dgm:pt modelId="{AC89F70C-13B7-4CF3-B170-31D230F9D776}" type="pres">
      <dgm:prSet presAssocID="{94FC28E7-EBC0-428B-9751-CAD348EF944F}" presName="parTx" presStyleLbl="revTx" presStyleIdx="3" presStyleCnt="6">
        <dgm:presLayoutVars>
          <dgm:chMax val="0"/>
          <dgm:chPref val="0"/>
        </dgm:presLayoutVars>
      </dgm:prSet>
      <dgm:spPr/>
    </dgm:pt>
    <dgm:pt modelId="{F80A352C-EB57-4074-A43D-5BEE2781C6F7}" type="pres">
      <dgm:prSet presAssocID="{8B215C2F-AD38-4B91-86E7-34FE5D855ADE}" presName="sibTrans" presStyleCnt="0"/>
      <dgm:spPr/>
    </dgm:pt>
    <dgm:pt modelId="{23957F02-0A96-4DE5-9011-FE275373583F}" type="pres">
      <dgm:prSet presAssocID="{0223C547-8171-4C20-BA75-71ADCC5509A5}" presName="compNode" presStyleCnt="0"/>
      <dgm:spPr/>
    </dgm:pt>
    <dgm:pt modelId="{14194C28-FE1E-4CA9-ACBC-80DA1C236E3B}" type="pres">
      <dgm:prSet presAssocID="{0223C547-8171-4C20-BA75-71ADCC5509A5}" presName="bgRect" presStyleLbl="bgShp" presStyleIdx="4" presStyleCnt="6"/>
      <dgm:spPr>
        <a:noFill/>
      </dgm:spPr>
    </dgm:pt>
    <dgm:pt modelId="{B998E30D-C57B-4999-A699-2B1C6FD7D649}" type="pres">
      <dgm:prSet presAssocID="{0223C547-8171-4C20-BA75-71ADCC5509A5}" presName="iconRect" presStyleLbl="node1" presStyleIdx="4" presStyleCnt="6"/>
      <dgm:spPr>
        <a:noFill/>
        <a:ln>
          <a:noFill/>
        </a:ln>
      </dgm:spPr>
      <dgm:extLst>
        <a:ext uri="{E40237B7-FDA0-4F09-8148-C483321AD2D9}">
          <dgm14:cNvPr xmlns:dgm14="http://schemas.microsoft.com/office/drawing/2010/diagram" id="0" name="" descr="Right Pointing Backhand Index"/>
        </a:ext>
      </dgm:extLst>
    </dgm:pt>
    <dgm:pt modelId="{3DFA601C-9724-4655-90CF-C1DFB6DAB0E6}" type="pres">
      <dgm:prSet presAssocID="{0223C547-8171-4C20-BA75-71ADCC5509A5}" presName="spaceRect" presStyleCnt="0"/>
      <dgm:spPr/>
    </dgm:pt>
    <dgm:pt modelId="{B1E1E65D-5AB7-4936-A1A2-5676A28A5F7C}" type="pres">
      <dgm:prSet presAssocID="{0223C547-8171-4C20-BA75-71ADCC5509A5}" presName="parTx" presStyleLbl="revTx" presStyleIdx="4" presStyleCnt="6">
        <dgm:presLayoutVars>
          <dgm:chMax val="0"/>
          <dgm:chPref val="0"/>
        </dgm:presLayoutVars>
      </dgm:prSet>
      <dgm:spPr/>
    </dgm:pt>
    <dgm:pt modelId="{D09DA5AB-9582-48A0-AB31-26EA25E19FA3}" type="pres">
      <dgm:prSet presAssocID="{E7D2943D-1945-44AD-815A-7F9E38407A2C}" presName="sibTrans" presStyleCnt="0"/>
      <dgm:spPr/>
    </dgm:pt>
    <dgm:pt modelId="{CF55F392-582E-4E47-8B02-A1F31444AA5B}" type="pres">
      <dgm:prSet presAssocID="{E272B0CF-7CB8-4DCC-A355-991743D0D700}" presName="compNode" presStyleCnt="0"/>
      <dgm:spPr/>
    </dgm:pt>
    <dgm:pt modelId="{13CC01A4-6E51-47D7-93AE-DF710E1927B4}" type="pres">
      <dgm:prSet presAssocID="{E272B0CF-7CB8-4DCC-A355-991743D0D700}" presName="bgRect" presStyleLbl="bgShp" presStyleIdx="5" presStyleCnt="6"/>
      <dgm:spPr>
        <a:noFill/>
      </dgm:spPr>
    </dgm:pt>
    <dgm:pt modelId="{A7053A15-216E-4B0B-BD14-35F7B1BCCC89}" type="pres">
      <dgm:prSet presAssocID="{E272B0CF-7CB8-4DCC-A355-991743D0D700}" presName="iconRect" presStyleLbl="node1" presStyleIdx="5" presStyleCnt="6"/>
      <dgm:spPr>
        <a:noFill/>
        <a:ln>
          <a:noFill/>
        </a:ln>
      </dgm:spPr>
      <dgm:extLst>
        <a:ext uri="{E40237B7-FDA0-4F09-8148-C483321AD2D9}">
          <dgm14:cNvPr xmlns:dgm14="http://schemas.microsoft.com/office/drawing/2010/diagram" id="0" name="" descr="Fork and knife"/>
        </a:ext>
      </dgm:extLst>
    </dgm:pt>
    <dgm:pt modelId="{97EEA627-00FC-4FD7-84BC-B52A9D6B05F5}" type="pres">
      <dgm:prSet presAssocID="{E272B0CF-7CB8-4DCC-A355-991743D0D700}" presName="spaceRect" presStyleCnt="0"/>
      <dgm:spPr/>
    </dgm:pt>
    <dgm:pt modelId="{14F4CFB7-736C-48F3-BBCA-6F563B2AFAB9}" type="pres">
      <dgm:prSet presAssocID="{E272B0CF-7CB8-4DCC-A355-991743D0D700}" presName="parTx" presStyleLbl="revTx" presStyleIdx="5" presStyleCnt="6">
        <dgm:presLayoutVars>
          <dgm:chMax val="0"/>
          <dgm:chPref val="0"/>
        </dgm:presLayoutVars>
      </dgm:prSet>
      <dgm:spPr/>
    </dgm:pt>
  </dgm:ptLst>
  <dgm:cxnLst>
    <dgm:cxn modelId="{0D85D302-BA2C-4DD2-B522-32F2103CC93A}" srcId="{58646D7C-E9ED-4E9B-A174-154B068C3333}" destId="{ABF55AC9-50F0-4EC9-8173-FA31DB489C93}" srcOrd="2" destOrd="0" parTransId="{405D5B79-CA78-4F89-8333-BFE22CB2303B}" sibTransId="{43DA2EE1-DF0B-438A-BEC7-170CFA09F986}"/>
    <dgm:cxn modelId="{E7241713-BE96-40AE-9E1A-C2BF48BFFBAA}" srcId="{58646D7C-E9ED-4E9B-A174-154B068C3333}" destId="{94FC28E7-EBC0-428B-9751-CAD348EF944F}" srcOrd="3" destOrd="0" parTransId="{6AC9D32C-59CE-42CA-8DB6-F60727646992}" sibTransId="{8B215C2F-AD38-4B91-86E7-34FE5D855ADE}"/>
    <dgm:cxn modelId="{19A59A17-B494-4150-AFBD-C6801931601C}" srcId="{58646D7C-E9ED-4E9B-A174-154B068C3333}" destId="{ED466418-12EF-4DFA-9CC5-1C490FE2AEE4}" srcOrd="0" destOrd="0" parTransId="{91F6ACFD-B850-4399-84AF-D6857C24669B}" sibTransId="{4DBD6B08-F0F3-44C1-A699-2C049783D569}"/>
    <dgm:cxn modelId="{821FCF26-4E4A-4131-8D6D-5C14D6407818}" type="presOf" srcId="{E272B0CF-7CB8-4DCC-A355-991743D0D700}" destId="{14F4CFB7-736C-48F3-BBCA-6F563B2AFAB9}" srcOrd="0" destOrd="0" presId="urn:microsoft.com/office/officeart/2018/2/layout/IconVerticalSolidList"/>
    <dgm:cxn modelId="{82630E43-FC50-430F-BAAC-6F7A631DDB20}" srcId="{58646D7C-E9ED-4E9B-A174-154B068C3333}" destId="{E272B0CF-7CB8-4DCC-A355-991743D0D700}" srcOrd="5" destOrd="0" parTransId="{7437C337-3E9F-4522-847E-FC59400C3483}" sibTransId="{8D663C2C-AA55-44F5-BF64-C8EA962F6C40}"/>
    <dgm:cxn modelId="{DE0A7744-0607-43D5-B8B7-AEC002DCA497}" type="presOf" srcId="{0223C547-8171-4C20-BA75-71ADCC5509A5}" destId="{B1E1E65D-5AB7-4936-A1A2-5676A28A5F7C}" srcOrd="0" destOrd="0" presId="urn:microsoft.com/office/officeart/2018/2/layout/IconVerticalSolidList"/>
    <dgm:cxn modelId="{2B53CD67-D8F9-4657-B8D1-AE3A8EC9B135}" srcId="{58646D7C-E9ED-4E9B-A174-154B068C3333}" destId="{0223C547-8171-4C20-BA75-71ADCC5509A5}" srcOrd="4" destOrd="0" parTransId="{9E4251D6-B25A-4E83-A530-E88F01A30439}" sibTransId="{E7D2943D-1945-44AD-815A-7F9E38407A2C}"/>
    <dgm:cxn modelId="{D21B556D-F032-4D7B-9E0C-F419490F6E1A}" srcId="{58646D7C-E9ED-4E9B-A174-154B068C3333}" destId="{A5E22E25-AF54-470D-AD8E-364C0A448136}" srcOrd="1" destOrd="0" parTransId="{8063B2D9-AC49-4EF1-8374-466E0482ADEF}" sibTransId="{0C60BBC9-4612-4A0F-8477-39340D0F8B02}"/>
    <dgm:cxn modelId="{72A31C99-5821-46AB-B4AD-05A85BA576A9}" type="presOf" srcId="{58646D7C-E9ED-4E9B-A174-154B068C3333}" destId="{084D4E5E-A9B5-47BC-AACB-B44577B00FE1}" srcOrd="0" destOrd="0" presId="urn:microsoft.com/office/officeart/2018/2/layout/IconVerticalSolidList"/>
    <dgm:cxn modelId="{BACBC2A0-9E58-4703-8A25-284F33AF1364}" type="presOf" srcId="{A5E22E25-AF54-470D-AD8E-364C0A448136}" destId="{DA39399D-44F2-4EA1-95BB-3112D0F86B81}" srcOrd="0" destOrd="0" presId="urn:microsoft.com/office/officeart/2018/2/layout/IconVerticalSolidList"/>
    <dgm:cxn modelId="{CA75A2B2-A2F6-4F5B-9F6E-4F663AE22B93}" type="presOf" srcId="{ABF55AC9-50F0-4EC9-8173-FA31DB489C93}" destId="{E2DAB74A-AFC8-493B-932F-5566E126E4E5}" srcOrd="0" destOrd="0" presId="urn:microsoft.com/office/officeart/2018/2/layout/IconVerticalSolidList"/>
    <dgm:cxn modelId="{3B6EB6E0-EF16-4CCB-B770-A22721ED4B08}" type="presOf" srcId="{ED466418-12EF-4DFA-9CC5-1C490FE2AEE4}" destId="{76D32563-1656-4537-9F62-6D57D014797E}" srcOrd="0" destOrd="0" presId="urn:microsoft.com/office/officeart/2018/2/layout/IconVerticalSolidList"/>
    <dgm:cxn modelId="{2EDD16F4-9B74-415F-ADC0-1C48410A84E9}" type="presOf" srcId="{94FC28E7-EBC0-428B-9751-CAD348EF944F}" destId="{AC89F70C-13B7-4CF3-B170-31D230F9D776}" srcOrd="0" destOrd="0" presId="urn:microsoft.com/office/officeart/2018/2/layout/IconVerticalSolidList"/>
    <dgm:cxn modelId="{F0CFDD13-E598-4623-B6C3-1EA232C8B01F}" type="presParOf" srcId="{084D4E5E-A9B5-47BC-AACB-B44577B00FE1}" destId="{34FDA685-E019-4EFA-85F5-F0908EBD4665}" srcOrd="0" destOrd="0" presId="urn:microsoft.com/office/officeart/2018/2/layout/IconVerticalSolidList"/>
    <dgm:cxn modelId="{F63B067A-0595-4DE4-AE74-B9A4ED09B92C}" type="presParOf" srcId="{34FDA685-E019-4EFA-85F5-F0908EBD4665}" destId="{D9ECCE93-06DB-4CE0-B711-D89B4064A451}" srcOrd="0" destOrd="0" presId="urn:microsoft.com/office/officeart/2018/2/layout/IconVerticalSolidList"/>
    <dgm:cxn modelId="{F620386A-55AB-4337-9F5B-51AC4E4202EE}" type="presParOf" srcId="{34FDA685-E019-4EFA-85F5-F0908EBD4665}" destId="{C51D5597-9904-4985-898E-AC0BA8ECDD9D}" srcOrd="1" destOrd="0" presId="urn:microsoft.com/office/officeart/2018/2/layout/IconVerticalSolidList"/>
    <dgm:cxn modelId="{9C61C03A-7D9F-4EE1-B0AA-23860C19D004}" type="presParOf" srcId="{34FDA685-E019-4EFA-85F5-F0908EBD4665}" destId="{3C711D68-BC07-4A89-91E3-223220226024}" srcOrd="2" destOrd="0" presId="urn:microsoft.com/office/officeart/2018/2/layout/IconVerticalSolidList"/>
    <dgm:cxn modelId="{61D62FCA-7EC1-4D00-8788-2D3A5BA60D19}" type="presParOf" srcId="{34FDA685-E019-4EFA-85F5-F0908EBD4665}" destId="{76D32563-1656-4537-9F62-6D57D014797E}" srcOrd="3" destOrd="0" presId="urn:microsoft.com/office/officeart/2018/2/layout/IconVerticalSolidList"/>
    <dgm:cxn modelId="{FE5CAFC6-8395-4177-9AD0-17F8C5D3A3C2}" type="presParOf" srcId="{084D4E5E-A9B5-47BC-AACB-B44577B00FE1}" destId="{ED7AE2BA-5525-4BBB-8E9B-578072CCB912}" srcOrd="1" destOrd="0" presId="urn:microsoft.com/office/officeart/2018/2/layout/IconVerticalSolidList"/>
    <dgm:cxn modelId="{32589658-533A-41C9-BCC1-977B1763D2EC}" type="presParOf" srcId="{084D4E5E-A9B5-47BC-AACB-B44577B00FE1}" destId="{558AA646-AC5B-424D-AB42-74C244541529}" srcOrd="2" destOrd="0" presId="urn:microsoft.com/office/officeart/2018/2/layout/IconVerticalSolidList"/>
    <dgm:cxn modelId="{4B795563-EC43-42AE-AD3E-6F0D148E7C24}" type="presParOf" srcId="{558AA646-AC5B-424D-AB42-74C244541529}" destId="{36AB7D7A-160D-4CC8-A908-B73B9CA0DEAC}" srcOrd="0" destOrd="0" presId="urn:microsoft.com/office/officeart/2018/2/layout/IconVerticalSolidList"/>
    <dgm:cxn modelId="{C0CE26A5-667F-41FE-A57B-42F81CEC5C83}" type="presParOf" srcId="{558AA646-AC5B-424D-AB42-74C244541529}" destId="{3A0BCDB4-CB5E-4FF4-8E7A-AB45851BF3CA}" srcOrd="1" destOrd="0" presId="urn:microsoft.com/office/officeart/2018/2/layout/IconVerticalSolidList"/>
    <dgm:cxn modelId="{CE66EE9C-B30F-4075-97C8-EEC13DDA270F}" type="presParOf" srcId="{558AA646-AC5B-424D-AB42-74C244541529}" destId="{10DAF754-A596-4E81-BBA7-7C1BA421227B}" srcOrd="2" destOrd="0" presId="urn:microsoft.com/office/officeart/2018/2/layout/IconVerticalSolidList"/>
    <dgm:cxn modelId="{950D28E1-8FD0-4EF7-971D-262C9E262424}" type="presParOf" srcId="{558AA646-AC5B-424D-AB42-74C244541529}" destId="{DA39399D-44F2-4EA1-95BB-3112D0F86B81}" srcOrd="3" destOrd="0" presId="urn:microsoft.com/office/officeart/2018/2/layout/IconVerticalSolidList"/>
    <dgm:cxn modelId="{04E21D87-DFBA-46E0-810E-78C8937CAB47}" type="presParOf" srcId="{084D4E5E-A9B5-47BC-AACB-B44577B00FE1}" destId="{4BACF9F5-C0AB-46E4-A569-A75C5B12B59C}" srcOrd="3" destOrd="0" presId="urn:microsoft.com/office/officeart/2018/2/layout/IconVerticalSolidList"/>
    <dgm:cxn modelId="{93BCE434-8927-4AE6-8D42-72BCA983ACBF}" type="presParOf" srcId="{084D4E5E-A9B5-47BC-AACB-B44577B00FE1}" destId="{8D52EB07-AE1D-4840-88DD-0CAFA64B4F20}" srcOrd="4" destOrd="0" presId="urn:microsoft.com/office/officeart/2018/2/layout/IconVerticalSolidList"/>
    <dgm:cxn modelId="{F972E22E-7E7E-4032-BF6A-B358D7C8C003}" type="presParOf" srcId="{8D52EB07-AE1D-4840-88DD-0CAFA64B4F20}" destId="{52A2072C-EB55-44C1-B3DA-9BA4536DB12F}" srcOrd="0" destOrd="0" presId="urn:microsoft.com/office/officeart/2018/2/layout/IconVerticalSolidList"/>
    <dgm:cxn modelId="{1C9A2E39-574A-4F14-906D-3C6D814BFD52}" type="presParOf" srcId="{8D52EB07-AE1D-4840-88DD-0CAFA64B4F20}" destId="{199493FE-2046-412D-AF5F-53610E0A9980}" srcOrd="1" destOrd="0" presId="urn:microsoft.com/office/officeart/2018/2/layout/IconVerticalSolidList"/>
    <dgm:cxn modelId="{93E21ADA-1707-4A3D-85E1-A9CBCD033BEA}" type="presParOf" srcId="{8D52EB07-AE1D-4840-88DD-0CAFA64B4F20}" destId="{60A859D5-964C-42F4-AB8A-B1978B163571}" srcOrd="2" destOrd="0" presId="urn:microsoft.com/office/officeart/2018/2/layout/IconVerticalSolidList"/>
    <dgm:cxn modelId="{07DD92C2-FAC4-4875-BF6C-F377A9CFCDD0}" type="presParOf" srcId="{8D52EB07-AE1D-4840-88DD-0CAFA64B4F20}" destId="{E2DAB74A-AFC8-493B-932F-5566E126E4E5}" srcOrd="3" destOrd="0" presId="urn:microsoft.com/office/officeart/2018/2/layout/IconVerticalSolidList"/>
    <dgm:cxn modelId="{8B736331-18CA-401A-84E6-90A4BE044FF4}" type="presParOf" srcId="{084D4E5E-A9B5-47BC-AACB-B44577B00FE1}" destId="{C1CDA09E-7CF7-46CC-8D0E-F97FA8CA0836}" srcOrd="5" destOrd="0" presId="urn:microsoft.com/office/officeart/2018/2/layout/IconVerticalSolidList"/>
    <dgm:cxn modelId="{28983745-171E-46E7-97D3-CB3038A4CA71}" type="presParOf" srcId="{084D4E5E-A9B5-47BC-AACB-B44577B00FE1}" destId="{B568F331-A37E-4224-9C3A-2C01A1637F18}" srcOrd="6" destOrd="0" presId="urn:microsoft.com/office/officeart/2018/2/layout/IconVerticalSolidList"/>
    <dgm:cxn modelId="{F05CCD84-AF06-4211-811E-BC071E8212B6}" type="presParOf" srcId="{B568F331-A37E-4224-9C3A-2C01A1637F18}" destId="{92F2D587-C68B-435E-A594-D05FDA00CC5E}" srcOrd="0" destOrd="0" presId="urn:microsoft.com/office/officeart/2018/2/layout/IconVerticalSolidList"/>
    <dgm:cxn modelId="{51DCF7C0-0D0B-467D-883B-89927573A001}" type="presParOf" srcId="{B568F331-A37E-4224-9C3A-2C01A1637F18}" destId="{02B17C44-04DB-4A7D-8C2F-2FC991B2FD5B}" srcOrd="1" destOrd="0" presId="urn:microsoft.com/office/officeart/2018/2/layout/IconVerticalSolidList"/>
    <dgm:cxn modelId="{8A93A3CD-2B3D-467A-B6ED-D16D661F9F40}" type="presParOf" srcId="{B568F331-A37E-4224-9C3A-2C01A1637F18}" destId="{AFD1D82E-4DCF-497D-BC38-D3A904296881}" srcOrd="2" destOrd="0" presId="urn:microsoft.com/office/officeart/2018/2/layout/IconVerticalSolidList"/>
    <dgm:cxn modelId="{C0D57378-C6FA-4805-96C5-60C83A27AB2D}" type="presParOf" srcId="{B568F331-A37E-4224-9C3A-2C01A1637F18}" destId="{AC89F70C-13B7-4CF3-B170-31D230F9D776}" srcOrd="3" destOrd="0" presId="urn:microsoft.com/office/officeart/2018/2/layout/IconVerticalSolidList"/>
    <dgm:cxn modelId="{CD5FEF92-674F-4F2B-9D1C-129C1508F335}" type="presParOf" srcId="{084D4E5E-A9B5-47BC-AACB-B44577B00FE1}" destId="{F80A352C-EB57-4074-A43D-5BEE2781C6F7}" srcOrd="7" destOrd="0" presId="urn:microsoft.com/office/officeart/2018/2/layout/IconVerticalSolidList"/>
    <dgm:cxn modelId="{7E5F53D0-D033-4959-817C-4225C30E8965}" type="presParOf" srcId="{084D4E5E-A9B5-47BC-AACB-B44577B00FE1}" destId="{23957F02-0A96-4DE5-9011-FE275373583F}" srcOrd="8" destOrd="0" presId="urn:microsoft.com/office/officeart/2018/2/layout/IconVerticalSolidList"/>
    <dgm:cxn modelId="{2D8C7F6A-A348-4E21-B452-2FC4BDC3559A}" type="presParOf" srcId="{23957F02-0A96-4DE5-9011-FE275373583F}" destId="{14194C28-FE1E-4CA9-ACBC-80DA1C236E3B}" srcOrd="0" destOrd="0" presId="urn:microsoft.com/office/officeart/2018/2/layout/IconVerticalSolidList"/>
    <dgm:cxn modelId="{2B04FC76-BCB0-4824-8AB6-9937F0476B6A}" type="presParOf" srcId="{23957F02-0A96-4DE5-9011-FE275373583F}" destId="{B998E30D-C57B-4999-A699-2B1C6FD7D649}" srcOrd="1" destOrd="0" presId="urn:microsoft.com/office/officeart/2018/2/layout/IconVerticalSolidList"/>
    <dgm:cxn modelId="{2DC65836-01E3-4E8A-9A8F-4BA0721CED91}" type="presParOf" srcId="{23957F02-0A96-4DE5-9011-FE275373583F}" destId="{3DFA601C-9724-4655-90CF-C1DFB6DAB0E6}" srcOrd="2" destOrd="0" presId="urn:microsoft.com/office/officeart/2018/2/layout/IconVerticalSolidList"/>
    <dgm:cxn modelId="{50A598E1-BB81-4DDD-855B-CD6DCC90241C}" type="presParOf" srcId="{23957F02-0A96-4DE5-9011-FE275373583F}" destId="{B1E1E65D-5AB7-4936-A1A2-5676A28A5F7C}" srcOrd="3" destOrd="0" presId="urn:microsoft.com/office/officeart/2018/2/layout/IconVerticalSolidList"/>
    <dgm:cxn modelId="{3C24987B-08EE-43E8-B88E-A65009080640}" type="presParOf" srcId="{084D4E5E-A9B5-47BC-AACB-B44577B00FE1}" destId="{D09DA5AB-9582-48A0-AB31-26EA25E19FA3}" srcOrd="9" destOrd="0" presId="urn:microsoft.com/office/officeart/2018/2/layout/IconVerticalSolidList"/>
    <dgm:cxn modelId="{B3D8B445-CA4A-419C-A5C7-525A8A774B73}" type="presParOf" srcId="{084D4E5E-A9B5-47BC-AACB-B44577B00FE1}" destId="{CF55F392-582E-4E47-8B02-A1F31444AA5B}" srcOrd="10" destOrd="0" presId="urn:microsoft.com/office/officeart/2018/2/layout/IconVerticalSolidList"/>
    <dgm:cxn modelId="{2D060D75-FBA2-4197-A007-3CC970499D1F}" type="presParOf" srcId="{CF55F392-582E-4E47-8B02-A1F31444AA5B}" destId="{13CC01A4-6E51-47D7-93AE-DF710E1927B4}" srcOrd="0" destOrd="0" presId="urn:microsoft.com/office/officeart/2018/2/layout/IconVerticalSolidList"/>
    <dgm:cxn modelId="{DCA7FB11-9B7C-4FDD-8309-B8B260E34268}" type="presParOf" srcId="{CF55F392-582E-4E47-8B02-A1F31444AA5B}" destId="{A7053A15-216E-4B0B-BD14-35F7B1BCCC89}" srcOrd="1" destOrd="0" presId="urn:microsoft.com/office/officeart/2018/2/layout/IconVerticalSolidList"/>
    <dgm:cxn modelId="{F55A5D05-B6A4-4DAD-B479-12424EC66BC8}" type="presParOf" srcId="{CF55F392-582E-4E47-8B02-A1F31444AA5B}" destId="{97EEA627-00FC-4FD7-84BC-B52A9D6B05F5}" srcOrd="2" destOrd="0" presId="urn:microsoft.com/office/officeart/2018/2/layout/IconVerticalSolidList"/>
    <dgm:cxn modelId="{5EA6B6ED-46D7-42CE-92AA-C8FF82E4DA29}" type="presParOf" srcId="{CF55F392-582E-4E47-8B02-A1F31444AA5B}" destId="{14F4CFB7-736C-48F3-BBCA-6F563B2AFAB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333792-FF20-4857-9514-1F6C1AF34909}"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EB3B022-AFF9-46BD-8327-4E272518E92F}">
      <dgm:prSet/>
      <dgm:spPr/>
      <dgm:t>
        <a:bodyPr/>
        <a:lstStyle/>
        <a:p>
          <a:r>
            <a:rPr lang="en-US" dirty="0"/>
            <a:t>The order had </a:t>
          </a:r>
          <a:r>
            <a:rPr lang="en-US" b="0" dirty="0"/>
            <a:t>an</a:t>
          </a:r>
          <a:r>
            <a:rPr lang="en-US" b="1" dirty="0"/>
            <a:t> </a:t>
          </a:r>
          <a:r>
            <a:rPr lang="en-US" b="1" i="1" dirty="0"/>
            <a:t>END POINT</a:t>
          </a:r>
          <a:r>
            <a:rPr lang="en-US" b="1" dirty="0"/>
            <a:t>.</a:t>
          </a:r>
          <a:endParaRPr lang="en-US" dirty="0"/>
        </a:p>
      </dgm:t>
    </dgm:pt>
    <dgm:pt modelId="{A1903F13-CCF0-4CE5-B89D-BAD605DBFDD0}" type="parTrans" cxnId="{3E2AC869-3D0D-4251-BA61-DC884B8F43A7}">
      <dgm:prSet/>
      <dgm:spPr/>
      <dgm:t>
        <a:bodyPr/>
        <a:lstStyle/>
        <a:p>
          <a:endParaRPr lang="en-US"/>
        </a:p>
      </dgm:t>
    </dgm:pt>
    <dgm:pt modelId="{F1785441-4C81-4293-96C5-685560D41042}" type="sibTrans" cxnId="{3E2AC869-3D0D-4251-BA61-DC884B8F43A7}">
      <dgm:prSet/>
      <dgm:spPr/>
      <dgm:t>
        <a:bodyPr/>
        <a:lstStyle/>
        <a:p>
          <a:endParaRPr lang="en-US"/>
        </a:p>
      </dgm:t>
    </dgm:pt>
    <dgm:pt modelId="{E855F4EB-B2AF-4134-AE54-ED56877AC5BD}">
      <dgm:prSet/>
      <dgm:spPr/>
      <dgm:t>
        <a:bodyPr/>
        <a:lstStyle/>
        <a:p>
          <a:r>
            <a:rPr lang="en-US"/>
            <a:t>This was when the food was given to the customer.</a:t>
          </a:r>
        </a:p>
      </dgm:t>
    </dgm:pt>
    <dgm:pt modelId="{99A7746A-7983-4766-B217-900EF1A527AF}" type="parTrans" cxnId="{0F723A38-57D0-4A9C-8856-E696E5CEE605}">
      <dgm:prSet/>
      <dgm:spPr/>
      <dgm:t>
        <a:bodyPr/>
        <a:lstStyle/>
        <a:p>
          <a:endParaRPr lang="en-US"/>
        </a:p>
      </dgm:t>
    </dgm:pt>
    <dgm:pt modelId="{E61BFF08-62C9-4875-8D7D-42956EB0ACE4}" type="sibTrans" cxnId="{0F723A38-57D0-4A9C-8856-E696E5CEE605}">
      <dgm:prSet/>
      <dgm:spPr/>
      <dgm:t>
        <a:bodyPr/>
        <a:lstStyle/>
        <a:p>
          <a:endParaRPr lang="en-US"/>
        </a:p>
      </dgm:t>
    </dgm:pt>
    <dgm:pt modelId="{DCD82CB2-6DC8-42D5-BB0E-0E83C68DB5DB}" type="pres">
      <dgm:prSet presAssocID="{E4333792-FF20-4857-9514-1F6C1AF34909}" presName="root" presStyleCnt="0">
        <dgm:presLayoutVars>
          <dgm:dir/>
          <dgm:resizeHandles val="exact"/>
        </dgm:presLayoutVars>
      </dgm:prSet>
      <dgm:spPr/>
    </dgm:pt>
    <dgm:pt modelId="{D19D76E1-78BE-4373-B9B1-4C4ACF5B8E74}" type="pres">
      <dgm:prSet presAssocID="{7EB3B022-AFF9-46BD-8327-4E272518E92F}" presName="compNode" presStyleCnt="0"/>
      <dgm:spPr/>
    </dgm:pt>
    <dgm:pt modelId="{0027D547-CCA9-4E8C-A734-42197041F3A5}" type="pres">
      <dgm:prSet presAssocID="{7EB3B022-AFF9-46BD-8327-4E272518E92F}" presName="bgRect" presStyleLbl="bgShp" presStyleIdx="0" presStyleCnt="2"/>
      <dgm:spPr/>
    </dgm:pt>
    <dgm:pt modelId="{68CD35BF-ECD0-4DE2-BCF5-746DD31C0EA5}" type="pres">
      <dgm:prSet presAssocID="{7EB3B022-AFF9-46BD-8327-4E272518E92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32EC677C-90B5-4576-B8B6-E43194C629BB}" type="pres">
      <dgm:prSet presAssocID="{7EB3B022-AFF9-46BD-8327-4E272518E92F}" presName="spaceRect" presStyleCnt="0"/>
      <dgm:spPr/>
    </dgm:pt>
    <dgm:pt modelId="{C1246A1D-3D28-4410-97C8-F292D75F07F4}" type="pres">
      <dgm:prSet presAssocID="{7EB3B022-AFF9-46BD-8327-4E272518E92F}" presName="parTx" presStyleLbl="revTx" presStyleIdx="0" presStyleCnt="2">
        <dgm:presLayoutVars>
          <dgm:chMax val="0"/>
          <dgm:chPref val="0"/>
        </dgm:presLayoutVars>
      </dgm:prSet>
      <dgm:spPr/>
    </dgm:pt>
    <dgm:pt modelId="{34089EF8-C276-4398-BF03-6B1469F67C45}" type="pres">
      <dgm:prSet presAssocID="{F1785441-4C81-4293-96C5-685560D41042}" presName="sibTrans" presStyleCnt="0"/>
      <dgm:spPr/>
    </dgm:pt>
    <dgm:pt modelId="{3BB7B215-996E-4B2B-BB96-775E4906609B}" type="pres">
      <dgm:prSet presAssocID="{E855F4EB-B2AF-4134-AE54-ED56877AC5BD}" presName="compNode" presStyleCnt="0"/>
      <dgm:spPr/>
    </dgm:pt>
    <dgm:pt modelId="{2B9EB16A-32C6-4748-B78F-1867C6308AA2}" type="pres">
      <dgm:prSet presAssocID="{E855F4EB-B2AF-4134-AE54-ED56877AC5BD}" presName="bgRect" presStyleLbl="bgShp" presStyleIdx="1" presStyleCnt="2"/>
      <dgm:spPr/>
    </dgm:pt>
    <dgm:pt modelId="{66327DAB-AF62-4F9C-BDE3-47750F2401B5}" type="pres">
      <dgm:prSet presAssocID="{E855F4EB-B2AF-4134-AE54-ED56877AC5B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ork and knife"/>
        </a:ext>
      </dgm:extLst>
    </dgm:pt>
    <dgm:pt modelId="{53A998A1-FB55-4298-8684-1014CF6BA1B3}" type="pres">
      <dgm:prSet presAssocID="{E855F4EB-B2AF-4134-AE54-ED56877AC5BD}" presName="spaceRect" presStyleCnt="0"/>
      <dgm:spPr/>
    </dgm:pt>
    <dgm:pt modelId="{430E5C5D-2518-4730-AB76-67F4E5CF4A8A}" type="pres">
      <dgm:prSet presAssocID="{E855F4EB-B2AF-4134-AE54-ED56877AC5BD}" presName="parTx" presStyleLbl="revTx" presStyleIdx="1" presStyleCnt="2">
        <dgm:presLayoutVars>
          <dgm:chMax val="0"/>
          <dgm:chPref val="0"/>
        </dgm:presLayoutVars>
      </dgm:prSet>
      <dgm:spPr/>
    </dgm:pt>
  </dgm:ptLst>
  <dgm:cxnLst>
    <dgm:cxn modelId="{0F723A38-57D0-4A9C-8856-E696E5CEE605}" srcId="{E4333792-FF20-4857-9514-1F6C1AF34909}" destId="{E855F4EB-B2AF-4134-AE54-ED56877AC5BD}" srcOrd="1" destOrd="0" parTransId="{99A7746A-7983-4766-B217-900EF1A527AF}" sibTransId="{E61BFF08-62C9-4875-8D7D-42956EB0ACE4}"/>
    <dgm:cxn modelId="{81F48465-366E-48F9-B1C6-6822A964D220}" type="presOf" srcId="{E855F4EB-B2AF-4134-AE54-ED56877AC5BD}" destId="{430E5C5D-2518-4730-AB76-67F4E5CF4A8A}" srcOrd="0" destOrd="0" presId="urn:microsoft.com/office/officeart/2018/2/layout/IconVerticalSolidList"/>
    <dgm:cxn modelId="{3E2AC869-3D0D-4251-BA61-DC884B8F43A7}" srcId="{E4333792-FF20-4857-9514-1F6C1AF34909}" destId="{7EB3B022-AFF9-46BD-8327-4E272518E92F}" srcOrd="0" destOrd="0" parTransId="{A1903F13-CCF0-4CE5-B89D-BAD605DBFDD0}" sibTransId="{F1785441-4C81-4293-96C5-685560D41042}"/>
    <dgm:cxn modelId="{8F7909C4-C1F2-409E-A9DD-4838F6B62E4A}" type="presOf" srcId="{7EB3B022-AFF9-46BD-8327-4E272518E92F}" destId="{C1246A1D-3D28-4410-97C8-F292D75F07F4}" srcOrd="0" destOrd="0" presId="urn:microsoft.com/office/officeart/2018/2/layout/IconVerticalSolidList"/>
    <dgm:cxn modelId="{64D38BC5-4A81-4745-B180-1A4F813E7ABB}" type="presOf" srcId="{E4333792-FF20-4857-9514-1F6C1AF34909}" destId="{DCD82CB2-6DC8-42D5-BB0E-0E83C68DB5DB}" srcOrd="0" destOrd="0" presId="urn:microsoft.com/office/officeart/2018/2/layout/IconVerticalSolidList"/>
    <dgm:cxn modelId="{3C7D28A2-1C78-4FE3-927E-F7A8BE84E720}" type="presParOf" srcId="{DCD82CB2-6DC8-42D5-BB0E-0E83C68DB5DB}" destId="{D19D76E1-78BE-4373-B9B1-4C4ACF5B8E74}" srcOrd="0" destOrd="0" presId="urn:microsoft.com/office/officeart/2018/2/layout/IconVerticalSolidList"/>
    <dgm:cxn modelId="{0A1C3172-A3AE-4377-8905-195687A0FA15}" type="presParOf" srcId="{D19D76E1-78BE-4373-B9B1-4C4ACF5B8E74}" destId="{0027D547-CCA9-4E8C-A734-42197041F3A5}" srcOrd="0" destOrd="0" presId="urn:microsoft.com/office/officeart/2018/2/layout/IconVerticalSolidList"/>
    <dgm:cxn modelId="{3891D52A-58A7-42B9-95CC-14D0F973BD55}" type="presParOf" srcId="{D19D76E1-78BE-4373-B9B1-4C4ACF5B8E74}" destId="{68CD35BF-ECD0-4DE2-BCF5-746DD31C0EA5}" srcOrd="1" destOrd="0" presId="urn:microsoft.com/office/officeart/2018/2/layout/IconVerticalSolidList"/>
    <dgm:cxn modelId="{52AC995B-823A-43AC-8F78-AB3FA618CBDA}" type="presParOf" srcId="{D19D76E1-78BE-4373-B9B1-4C4ACF5B8E74}" destId="{32EC677C-90B5-4576-B8B6-E43194C629BB}" srcOrd="2" destOrd="0" presId="urn:microsoft.com/office/officeart/2018/2/layout/IconVerticalSolidList"/>
    <dgm:cxn modelId="{1B1993AC-4FD4-42AF-8313-6732631F7538}" type="presParOf" srcId="{D19D76E1-78BE-4373-B9B1-4C4ACF5B8E74}" destId="{C1246A1D-3D28-4410-97C8-F292D75F07F4}" srcOrd="3" destOrd="0" presId="urn:microsoft.com/office/officeart/2018/2/layout/IconVerticalSolidList"/>
    <dgm:cxn modelId="{6B0DECBA-23D1-4AEC-9D53-ABAA8BB54CED}" type="presParOf" srcId="{DCD82CB2-6DC8-42D5-BB0E-0E83C68DB5DB}" destId="{34089EF8-C276-4398-BF03-6B1469F67C45}" srcOrd="1" destOrd="0" presId="urn:microsoft.com/office/officeart/2018/2/layout/IconVerticalSolidList"/>
    <dgm:cxn modelId="{84B5F52C-2F51-4874-94A9-8503F308486B}" type="presParOf" srcId="{DCD82CB2-6DC8-42D5-BB0E-0E83C68DB5DB}" destId="{3BB7B215-996E-4B2B-BB96-775E4906609B}" srcOrd="2" destOrd="0" presId="urn:microsoft.com/office/officeart/2018/2/layout/IconVerticalSolidList"/>
    <dgm:cxn modelId="{C84EAAC4-EBCB-4945-AEAE-9F67517C1CE6}" type="presParOf" srcId="{3BB7B215-996E-4B2B-BB96-775E4906609B}" destId="{2B9EB16A-32C6-4748-B78F-1867C6308AA2}" srcOrd="0" destOrd="0" presId="urn:microsoft.com/office/officeart/2018/2/layout/IconVerticalSolidList"/>
    <dgm:cxn modelId="{CDE6A6A9-3F31-417D-894E-E3AC85E36301}" type="presParOf" srcId="{3BB7B215-996E-4B2B-BB96-775E4906609B}" destId="{66327DAB-AF62-4F9C-BDE3-47750F2401B5}" srcOrd="1" destOrd="0" presId="urn:microsoft.com/office/officeart/2018/2/layout/IconVerticalSolidList"/>
    <dgm:cxn modelId="{C5E3FC8C-DC30-45BB-8A41-131B29829103}" type="presParOf" srcId="{3BB7B215-996E-4B2B-BB96-775E4906609B}" destId="{53A998A1-FB55-4298-8684-1014CF6BA1B3}" srcOrd="2" destOrd="0" presId="urn:microsoft.com/office/officeart/2018/2/layout/IconVerticalSolidList"/>
    <dgm:cxn modelId="{87FFEF73-63F5-42AB-9456-9B800647D820}" type="presParOf" srcId="{3BB7B215-996E-4B2B-BB96-775E4906609B}" destId="{430E5C5D-2518-4730-AB76-67F4E5CF4A8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EDCE5B5-DA2B-4247-8EC6-838F091E6099}"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F053C4E9-87A2-4F89-B35E-7356BFD7E0D4}">
      <dgm:prSet/>
      <dgm:spPr/>
      <dgm:t>
        <a:bodyPr/>
        <a:lstStyle/>
        <a:p>
          <a:pPr>
            <a:lnSpc>
              <a:spcPct val="100000"/>
            </a:lnSpc>
          </a:pPr>
          <a:r>
            <a:rPr lang="en-US" dirty="0"/>
            <a:t>You are studying a BTEC in IT.</a:t>
          </a:r>
        </a:p>
      </dgm:t>
    </dgm:pt>
    <dgm:pt modelId="{04115E08-2121-41F8-81EC-728524FD30EC}" type="parTrans" cxnId="{414CA938-E970-4A7C-905D-1D19C3563297}">
      <dgm:prSet/>
      <dgm:spPr/>
      <dgm:t>
        <a:bodyPr/>
        <a:lstStyle/>
        <a:p>
          <a:endParaRPr lang="en-US"/>
        </a:p>
      </dgm:t>
    </dgm:pt>
    <dgm:pt modelId="{4DA3C10E-6569-47A4-A8B1-26AEDFBB05A4}" type="sibTrans" cxnId="{414CA938-E970-4A7C-905D-1D19C3563297}">
      <dgm:prSet/>
      <dgm:spPr/>
      <dgm:t>
        <a:bodyPr/>
        <a:lstStyle/>
        <a:p>
          <a:endParaRPr lang="en-US"/>
        </a:p>
      </dgm:t>
    </dgm:pt>
    <dgm:pt modelId="{EA8E2ACB-7110-4243-9673-289B731FFBCE}">
      <dgm:prSet/>
      <dgm:spPr/>
      <dgm:t>
        <a:bodyPr/>
        <a:lstStyle/>
        <a:p>
          <a:pPr>
            <a:lnSpc>
              <a:spcPct val="100000"/>
            </a:lnSpc>
          </a:pPr>
          <a:r>
            <a:rPr lang="en-US" dirty="0"/>
            <a:t>You are hopefully going to get a job in IT.</a:t>
          </a:r>
        </a:p>
      </dgm:t>
    </dgm:pt>
    <dgm:pt modelId="{E00D009C-FFB5-445C-A7ED-83EC2D416259}" type="parTrans" cxnId="{2FCA548F-0064-4EB4-AD80-A4167661C1C4}">
      <dgm:prSet/>
      <dgm:spPr/>
      <dgm:t>
        <a:bodyPr/>
        <a:lstStyle/>
        <a:p>
          <a:endParaRPr lang="en-US"/>
        </a:p>
      </dgm:t>
    </dgm:pt>
    <dgm:pt modelId="{262161ED-3939-4030-9EC6-FBD4A21A43E6}" type="sibTrans" cxnId="{2FCA548F-0064-4EB4-AD80-A4167661C1C4}">
      <dgm:prSet/>
      <dgm:spPr/>
      <dgm:t>
        <a:bodyPr/>
        <a:lstStyle/>
        <a:p>
          <a:endParaRPr lang="en-US"/>
        </a:p>
      </dgm:t>
    </dgm:pt>
    <dgm:pt modelId="{190C70C8-B431-4E83-9EC0-F9FEAC0F9575}">
      <dgm:prSet/>
      <dgm:spPr/>
      <dgm:t>
        <a:bodyPr/>
        <a:lstStyle/>
        <a:p>
          <a:pPr>
            <a:lnSpc>
              <a:spcPct val="100000"/>
            </a:lnSpc>
          </a:pPr>
          <a:r>
            <a:rPr lang="en-US" dirty="0"/>
            <a:t>At some point you will be working on a project.</a:t>
          </a:r>
        </a:p>
      </dgm:t>
    </dgm:pt>
    <dgm:pt modelId="{FB628B1A-4AA4-420F-8EAA-EBE6562D567C}" type="parTrans" cxnId="{651197F4-00A3-440B-A848-CD07099B69A1}">
      <dgm:prSet/>
      <dgm:spPr/>
      <dgm:t>
        <a:bodyPr/>
        <a:lstStyle/>
        <a:p>
          <a:endParaRPr lang="en-US"/>
        </a:p>
      </dgm:t>
    </dgm:pt>
    <dgm:pt modelId="{25855EA1-4D73-4923-A171-3E1CE5F013C5}" type="sibTrans" cxnId="{651197F4-00A3-440B-A848-CD07099B69A1}">
      <dgm:prSet/>
      <dgm:spPr/>
      <dgm:t>
        <a:bodyPr/>
        <a:lstStyle/>
        <a:p>
          <a:endParaRPr lang="en-US"/>
        </a:p>
      </dgm:t>
    </dgm:pt>
    <dgm:pt modelId="{CA3E189F-3E95-4590-B50F-D192A4B68E66}">
      <dgm:prSet/>
      <dgm:spPr/>
      <dgm:t>
        <a:bodyPr/>
        <a:lstStyle/>
        <a:p>
          <a:pPr>
            <a:lnSpc>
              <a:spcPct val="100000"/>
            </a:lnSpc>
          </a:pPr>
          <a:r>
            <a:rPr lang="en-US" dirty="0"/>
            <a:t>This project will need to be managed.</a:t>
          </a:r>
        </a:p>
      </dgm:t>
    </dgm:pt>
    <dgm:pt modelId="{100C74A0-C589-48A7-A8CF-4130976032A2}" type="parTrans" cxnId="{B9CA3D58-2DC5-4379-99E2-1D9B65DC5A5A}">
      <dgm:prSet/>
      <dgm:spPr/>
      <dgm:t>
        <a:bodyPr/>
        <a:lstStyle/>
        <a:p>
          <a:endParaRPr lang="en-US"/>
        </a:p>
      </dgm:t>
    </dgm:pt>
    <dgm:pt modelId="{57C702F3-9AE5-4E86-8769-EB9D07938C74}" type="sibTrans" cxnId="{B9CA3D58-2DC5-4379-99E2-1D9B65DC5A5A}">
      <dgm:prSet/>
      <dgm:spPr/>
      <dgm:t>
        <a:bodyPr/>
        <a:lstStyle/>
        <a:p>
          <a:endParaRPr lang="en-US"/>
        </a:p>
      </dgm:t>
    </dgm:pt>
    <dgm:pt modelId="{0732492A-3A2B-4CE7-8F2B-1EFE372708F9}" type="pres">
      <dgm:prSet presAssocID="{3EDCE5B5-DA2B-4247-8EC6-838F091E6099}" presName="root" presStyleCnt="0">
        <dgm:presLayoutVars>
          <dgm:dir/>
          <dgm:resizeHandles val="exact"/>
        </dgm:presLayoutVars>
      </dgm:prSet>
      <dgm:spPr/>
    </dgm:pt>
    <dgm:pt modelId="{4E3EEE9C-23D5-4BA7-B1C4-84A75362A1D6}" type="pres">
      <dgm:prSet presAssocID="{F053C4E9-87A2-4F89-B35E-7356BFD7E0D4}" presName="compNode" presStyleCnt="0"/>
      <dgm:spPr/>
    </dgm:pt>
    <dgm:pt modelId="{017D83AA-2066-415F-A5B8-238D9D255BD7}" type="pres">
      <dgm:prSet presAssocID="{F053C4E9-87A2-4F89-B35E-7356BFD7E0D4}" presName="bgRect" presStyleLbl="bgShp" presStyleIdx="0" presStyleCnt="4"/>
      <dgm:spPr/>
    </dgm:pt>
    <dgm:pt modelId="{A6C277D8-F2AD-4F2F-9F88-7D8ACC803497}" type="pres">
      <dgm:prSet presAssocID="{F053C4E9-87A2-4F89-B35E-7356BFD7E0D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540B7F8C-4823-411D-8D35-CE95F21A4316}" type="pres">
      <dgm:prSet presAssocID="{F053C4E9-87A2-4F89-B35E-7356BFD7E0D4}" presName="spaceRect" presStyleCnt="0"/>
      <dgm:spPr/>
    </dgm:pt>
    <dgm:pt modelId="{2BDE9419-9424-422E-A9D2-0882E38E6189}" type="pres">
      <dgm:prSet presAssocID="{F053C4E9-87A2-4F89-B35E-7356BFD7E0D4}" presName="parTx" presStyleLbl="revTx" presStyleIdx="0" presStyleCnt="4">
        <dgm:presLayoutVars>
          <dgm:chMax val="0"/>
          <dgm:chPref val="0"/>
        </dgm:presLayoutVars>
      </dgm:prSet>
      <dgm:spPr/>
    </dgm:pt>
    <dgm:pt modelId="{62095CA2-F219-407C-A698-7C644D9D60BF}" type="pres">
      <dgm:prSet presAssocID="{4DA3C10E-6569-47A4-A8B1-26AEDFBB05A4}" presName="sibTrans" presStyleCnt="0"/>
      <dgm:spPr/>
    </dgm:pt>
    <dgm:pt modelId="{5482E5B1-2CB1-4126-9414-2539728C2F6C}" type="pres">
      <dgm:prSet presAssocID="{EA8E2ACB-7110-4243-9673-289B731FFBCE}" presName="compNode" presStyleCnt="0"/>
      <dgm:spPr/>
    </dgm:pt>
    <dgm:pt modelId="{008AF068-062D-4F5D-A3DF-B2787773FE09}" type="pres">
      <dgm:prSet presAssocID="{EA8E2ACB-7110-4243-9673-289B731FFBCE}" presName="bgRect" presStyleLbl="bgShp" presStyleIdx="1" presStyleCnt="4"/>
      <dgm:spPr/>
    </dgm:pt>
    <dgm:pt modelId="{69EF30C3-37EF-43E4-9EC9-9F2747D2AA40}" type="pres">
      <dgm:prSet presAssocID="{EA8E2ACB-7110-4243-9673-289B731FFBC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iefcase"/>
        </a:ext>
      </dgm:extLst>
    </dgm:pt>
    <dgm:pt modelId="{4ECF6760-C844-4135-A6BD-90A5765A86E7}" type="pres">
      <dgm:prSet presAssocID="{EA8E2ACB-7110-4243-9673-289B731FFBCE}" presName="spaceRect" presStyleCnt="0"/>
      <dgm:spPr/>
    </dgm:pt>
    <dgm:pt modelId="{DC8548D1-74C0-424B-A334-4FB3E113717C}" type="pres">
      <dgm:prSet presAssocID="{EA8E2ACB-7110-4243-9673-289B731FFBCE}" presName="parTx" presStyleLbl="revTx" presStyleIdx="1" presStyleCnt="4">
        <dgm:presLayoutVars>
          <dgm:chMax val="0"/>
          <dgm:chPref val="0"/>
        </dgm:presLayoutVars>
      </dgm:prSet>
      <dgm:spPr/>
    </dgm:pt>
    <dgm:pt modelId="{45B3F9AD-31A9-4D6D-A868-4953CCBD91FA}" type="pres">
      <dgm:prSet presAssocID="{262161ED-3939-4030-9EC6-FBD4A21A43E6}" presName="sibTrans" presStyleCnt="0"/>
      <dgm:spPr/>
    </dgm:pt>
    <dgm:pt modelId="{DBAA1771-5B0A-4307-A089-E0B3A13D10BD}" type="pres">
      <dgm:prSet presAssocID="{190C70C8-B431-4E83-9EC0-F9FEAC0F9575}" presName="compNode" presStyleCnt="0"/>
      <dgm:spPr/>
    </dgm:pt>
    <dgm:pt modelId="{AE05F4D7-02A4-4E0D-91FA-D1986050E53C}" type="pres">
      <dgm:prSet presAssocID="{190C70C8-B431-4E83-9EC0-F9FEAC0F9575}" presName="bgRect" presStyleLbl="bgShp" presStyleIdx="2" presStyleCnt="4"/>
      <dgm:spPr/>
    </dgm:pt>
    <dgm:pt modelId="{9D209BC4-9667-4AF8-82A6-D22234801B24}" type="pres">
      <dgm:prSet presAssocID="{190C70C8-B431-4E83-9EC0-F9FEAC0F957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eting"/>
        </a:ext>
      </dgm:extLst>
    </dgm:pt>
    <dgm:pt modelId="{53F5F020-D963-47DD-961A-82D2B7B96490}" type="pres">
      <dgm:prSet presAssocID="{190C70C8-B431-4E83-9EC0-F9FEAC0F9575}" presName="spaceRect" presStyleCnt="0"/>
      <dgm:spPr/>
    </dgm:pt>
    <dgm:pt modelId="{9B87172C-1352-461A-8841-5C36030C8A5F}" type="pres">
      <dgm:prSet presAssocID="{190C70C8-B431-4E83-9EC0-F9FEAC0F9575}" presName="parTx" presStyleLbl="revTx" presStyleIdx="2" presStyleCnt="4">
        <dgm:presLayoutVars>
          <dgm:chMax val="0"/>
          <dgm:chPref val="0"/>
        </dgm:presLayoutVars>
      </dgm:prSet>
      <dgm:spPr/>
    </dgm:pt>
    <dgm:pt modelId="{E061CE1B-20DC-45F3-B586-5290F16DB65D}" type="pres">
      <dgm:prSet presAssocID="{25855EA1-4D73-4923-A171-3E1CE5F013C5}" presName="sibTrans" presStyleCnt="0"/>
      <dgm:spPr/>
    </dgm:pt>
    <dgm:pt modelId="{7EEE0625-147F-4069-AEEF-C9A313D45B26}" type="pres">
      <dgm:prSet presAssocID="{CA3E189F-3E95-4590-B50F-D192A4B68E66}" presName="compNode" presStyleCnt="0"/>
      <dgm:spPr/>
    </dgm:pt>
    <dgm:pt modelId="{10AE1C16-135A-4801-AD72-481DD11F136D}" type="pres">
      <dgm:prSet presAssocID="{CA3E189F-3E95-4590-B50F-D192A4B68E66}" presName="bgRect" presStyleLbl="bgShp" presStyleIdx="3" presStyleCnt="4"/>
      <dgm:spPr/>
    </dgm:pt>
    <dgm:pt modelId="{C8595A3C-B749-4FC0-AC77-5D0A7C274676}" type="pres">
      <dgm:prSet presAssocID="{CA3E189F-3E95-4590-B50F-D192A4B68E6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A21F4140-C0AE-4FF5-9AC6-94FDD2C075B0}" type="pres">
      <dgm:prSet presAssocID="{CA3E189F-3E95-4590-B50F-D192A4B68E66}" presName="spaceRect" presStyleCnt="0"/>
      <dgm:spPr/>
    </dgm:pt>
    <dgm:pt modelId="{17F9D9BF-72AD-4537-A3BD-BEE84BB8BDF2}" type="pres">
      <dgm:prSet presAssocID="{CA3E189F-3E95-4590-B50F-D192A4B68E66}" presName="parTx" presStyleLbl="revTx" presStyleIdx="3" presStyleCnt="4">
        <dgm:presLayoutVars>
          <dgm:chMax val="0"/>
          <dgm:chPref val="0"/>
        </dgm:presLayoutVars>
      </dgm:prSet>
      <dgm:spPr/>
    </dgm:pt>
  </dgm:ptLst>
  <dgm:cxnLst>
    <dgm:cxn modelId="{414CA938-E970-4A7C-905D-1D19C3563297}" srcId="{3EDCE5B5-DA2B-4247-8EC6-838F091E6099}" destId="{F053C4E9-87A2-4F89-B35E-7356BFD7E0D4}" srcOrd="0" destOrd="0" parTransId="{04115E08-2121-41F8-81EC-728524FD30EC}" sibTransId="{4DA3C10E-6569-47A4-A8B1-26AEDFBB05A4}"/>
    <dgm:cxn modelId="{0A9D9E71-26DC-4AD4-8D3F-4A3C82CD99E4}" type="presOf" srcId="{3EDCE5B5-DA2B-4247-8EC6-838F091E6099}" destId="{0732492A-3A2B-4CE7-8F2B-1EFE372708F9}" srcOrd="0" destOrd="0" presId="urn:microsoft.com/office/officeart/2018/2/layout/IconVerticalSolidList"/>
    <dgm:cxn modelId="{B9CA3D58-2DC5-4379-99E2-1D9B65DC5A5A}" srcId="{3EDCE5B5-DA2B-4247-8EC6-838F091E6099}" destId="{CA3E189F-3E95-4590-B50F-D192A4B68E66}" srcOrd="3" destOrd="0" parTransId="{100C74A0-C589-48A7-A8CF-4130976032A2}" sibTransId="{57C702F3-9AE5-4E86-8769-EB9D07938C74}"/>
    <dgm:cxn modelId="{2FCA548F-0064-4EB4-AD80-A4167661C1C4}" srcId="{3EDCE5B5-DA2B-4247-8EC6-838F091E6099}" destId="{EA8E2ACB-7110-4243-9673-289B731FFBCE}" srcOrd="1" destOrd="0" parTransId="{E00D009C-FFB5-445C-A7ED-83EC2D416259}" sibTransId="{262161ED-3939-4030-9EC6-FBD4A21A43E6}"/>
    <dgm:cxn modelId="{AECF97AC-AAED-4FD3-ADEE-7322D63AB3D2}" type="presOf" srcId="{F053C4E9-87A2-4F89-B35E-7356BFD7E0D4}" destId="{2BDE9419-9424-422E-A9D2-0882E38E6189}" srcOrd="0" destOrd="0" presId="urn:microsoft.com/office/officeart/2018/2/layout/IconVerticalSolidList"/>
    <dgm:cxn modelId="{DCE045D8-25E1-456B-B9EE-154E2DB0DFF4}" type="presOf" srcId="{EA8E2ACB-7110-4243-9673-289B731FFBCE}" destId="{DC8548D1-74C0-424B-A334-4FB3E113717C}" srcOrd="0" destOrd="0" presId="urn:microsoft.com/office/officeart/2018/2/layout/IconVerticalSolidList"/>
    <dgm:cxn modelId="{69A63BE4-FE05-458A-A1C6-D685FDF20502}" type="presOf" srcId="{CA3E189F-3E95-4590-B50F-D192A4B68E66}" destId="{17F9D9BF-72AD-4537-A3BD-BEE84BB8BDF2}" srcOrd="0" destOrd="0" presId="urn:microsoft.com/office/officeart/2018/2/layout/IconVerticalSolidList"/>
    <dgm:cxn modelId="{651197F4-00A3-440B-A848-CD07099B69A1}" srcId="{3EDCE5B5-DA2B-4247-8EC6-838F091E6099}" destId="{190C70C8-B431-4E83-9EC0-F9FEAC0F9575}" srcOrd="2" destOrd="0" parTransId="{FB628B1A-4AA4-420F-8EAA-EBE6562D567C}" sibTransId="{25855EA1-4D73-4923-A171-3E1CE5F013C5}"/>
    <dgm:cxn modelId="{0F055EF7-65A6-4F95-824D-CC6FB4484D72}" type="presOf" srcId="{190C70C8-B431-4E83-9EC0-F9FEAC0F9575}" destId="{9B87172C-1352-461A-8841-5C36030C8A5F}" srcOrd="0" destOrd="0" presId="urn:microsoft.com/office/officeart/2018/2/layout/IconVerticalSolidList"/>
    <dgm:cxn modelId="{06EF9861-6066-48A4-BAC8-7005623F73CC}" type="presParOf" srcId="{0732492A-3A2B-4CE7-8F2B-1EFE372708F9}" destId="{4E3EEE9C-23D5-4BA7-B1C4-84A75362A1D6}" srcOrd="0" destOrd="0" presId="urn:microsoft.com/office/officeart/2018/2/layout/IconVerticalSolidList"/>
    <dgm:cxn modelId="{6934B572-BE8B-44CC-A9AD-9426F5B52236}" type="presParOf" srcId="{4E3EEE9C-23D5-4BA7-B1C4-84A75362A1D6}" destId="{017D83AA-2066-415F-A5B8-238D9D255BD7}" srcOrd="0" destOrd="0" presId="urn:microsoft.com/office/officeart/2018/2/layout/IconVerticalSolidList"/>
    <dgm:cxn modelId="{2C9EF520-639B-483D-BC1C-07B219A15E7B}" type="presParOf" srcId="{4E3EEE9C-23D5-4BA7-B1C4-84A75362A1D6}" destId="{A6C277D8-F2AD-4F2F-9F88-7D8ACC803497}" srcOrd="1" destOrd="0" presId="urn:microsoft.com/office/officeart/2018/2/layout/IconVerticalSolidList"/>
    <dgm:cxn modelId="{F406766F-3984-42E1-BFEC-57FD90884DAD}" type="presParOf" srcId="{4E3EEE9C-23D5-4BA7-B1C4-84A75362A1D6}" destId="{540B7F8C-4823-411D-8D35-CE95F21A4316}" srcOrd="2" destOrd="0" presId="urn:microsoft.com/office/officeart/2018/2/layout/IconVerticalSolidList"/>
    <dgm:cxn modelId="{8A7F51CE-6E74-4D34-AD1D-34692D48069E}" type="presParOf" srcId="{4E3EEE9C-23D5-4BA7-B1C4-84A75362A1D6}" destId="{2BDE9419-9424-422E-A9D2-0882E38E6189}" srcOrd="3" destOrd="0" presId="urn:microsoft.com/office/officeart/2018/2/layout/IconVerticalSolidList"/>
    <dgm:cxn modelId="{49755D89-8319-4A92-9FB9-E5D9DA88E269}" type="presParOf" srcId="{0732492A-3A2B-4CE7-8F2B-1EFE372708F9}" destId="{62095CA2-F219-407C-A698-7C644D9D60BF}" srcOrd="1" destOrd="0" presId="urn:microsoft.com/office/officeart/2018/2/layout/IconVerticalSolidList"/>
    <dgm:cxn modelId="{2FC8CCF4-7E6A-4259-A057-E4691D8CCAE9}" type="presParOf" srcId="{0732492A-3A2B-4CE7-8F2B-1EFE372708F9}" destId="{5482E5B1-2CB1-4126-9414-2539728C2F6C}" srcOrd="2" destOrd="0" presId="urn:microsoft.com/office/officeart/2018/2/layout/IconVerticalSolidList"/>
    <dgm:cxn modelId="{662CB326-A060-4577-BB8A-0D35FFAE7DD4}" type="presParOf" srcId="{5482E5B1-2CB1-4126-9414-2539728C2F6C}" destId="{008AF068-062D-4F5D-A3DF-B2787773FE09}" srcOrd="0" destOrd="0" presId="urn:microsoft.com/office/officeart/2018/2/layout/IconVerticalSolidList"/>
    <dgm:cxn modelId="{115E0B18-45E9-42A6-AECA-FD5EFAF6335D}" type="presParOf" srcId="{5482E5B1-2CB1-4126-9414-2539728C2F6C}" destId="{69EF30C3-37EF-43E4-9EC9-9F2747D2AA40}" srcOrd="1" destOrd="0" presId="urn:microsoft.com/office/officeart/2018/2/layout/IconVerticalSolidList"/>
    <dgm:cxn modelId="{B3128D08-CA6E-46CA-BDEF-11DF30658350}" type="presParOf" srcId="{5482E5B1-2CB1-4126-9414-2539728C2F6C}" destId="{4ECF6760-C844-4135-A6BD-90A5765A86E7}" srcOrd="2" destOrd="0" presId="urn:microsoft.com/office/officeart/2018/2/layout/IconVerticalSolidList"/>
    <dgm:cxn modelId="{326C37F0-D2A0-4211-A781-BBE9AB880A23}" type="presParOf" srcId="{5482E5B1-2CB1-4126-9414-2539728C2F6C}" destId="{DC8548D1-74C0-424B-A334-4FB3E113717C}" srcOrd="3" destOrd="0" presId="urn:microsoft.com/office/officeart/2018/2/layout/IconVerticalSolidList"/>
    <dgm:cxn modelId="{D4815BD1-BF67-4F9A-B613-A426F27C807A}" type="presParOf" srcId="{0732492A-3A2B-4CE7-8F2B-1EFE372708F9}" destId="{45B3F9AD-31A9-4D6D-A868-4953CCBD91FA}" srcOrd="3" destOrd="0" presId="urn:microsoft.com/office/officeart/2018/2/layout/IconVerticalSolidList"/>
    <dgm:cxn modelId="{56C1BD75-64A3-4CF4-ABEF-9DDA3DD1BB25}" type="presParOf" srcId="{0732492A-3A2B-4CE7-8F2B-1EFE372708F9}" destId="{DBAA1771-5B0A-4307-A089-E0B3A13D10BD}" srcOrd="4" destOrd="0" presId="urn:microsoft.com/office/officeart/2018/2/layout/IconVerticalSolidList"/>
    <dgm:cxn modelId="{B3DFD8DD-3446-4917-9922-D21C57290BDA}" type="presParOf" srcId="{DBAA1771-5B0A-4307-A089-E0B3A13D10BD}" destId="{AE05F4D7-02A4-4E0D-91FA-D1986050E53C}" srcOrd="0" destOrd="0" presId="urn:microsoft.com/office/officeart/2018/2/layout/IconVerticalSolidList"/>
    <dgm:cxn modelId="{333B20A2-66E6-4E5F-AB79-5920CC292B11}" type="presParOf" srcId="{DBAA1771-5B0A-4307-A089-E0B3A13D10BD}" destId="{9D209BC4-9667-4AF8-82A6-D22234801B24}" srcOrd="1" destOrd="0" presId="urn:microsoft.com/office/officeart/2018/2/layout/IconVerticalSolidList"/>
    <dgm:cxn modelId="{AA80CE22-53AF-4C5B-9B6D-6F8C45015026}" type="presParOf" srcId="{DBAA1771-5B0A-4307-A089-E0B3A13D10BD}" destId="{53F5F020-D963-47DD-961A-82D2B7B96490}" srcOrd="2" destOrd="0" presId="urn:microsoft.com/office/officeart/2018/2/layout/IconVerticalSolidList"/>
    <dgm:cxn modelId="{D2E9B130-03A6-40D8-964E-E8B4E26E9E14}" type="presParOf" srcId="{DBAA1771-5B0A-4307-A089-E0B3A13D10BD}" destId="{9B87172C-1352-461A-8841-5C36030C8A5F}" srcOrd="3" destOrd="0" presId="urn:microsoft.com/office/officeart/2018/2/layout/IconVerticalSolidList"/>
    <dgm:cxn modelId="{26B69F5E-94E6-4965-986C-CDEC3EAD03EF}" type="presParOf" srcId="{0732492A-3A2B-4CE7-8F2B-1EFE372708F9}" destId="{E061CE1B-20DC-45F3-B586-5290F16DB65D}" srcOrd="5" destOrd="0" presId="urn:microsoft.com/office/officeart/2018/2/layout/IconVerticalSolidList"/>
    <dgm:cxn modelId="{B8CE6054-831B-4F8D-9C6E-EA952401F00A}" type="presParOf" srcId="{0732492A-3A2B-4CE7-8F2B-1EFE372708F9}" destId="{7EEE0625-147F-4069-AEEF-C9A313D45B26}" srcOrd="6" destOrd="0" presId="urn:microsoft.com/office/officeart/2018/2/layout/IconVerticalSolidList"/>
    <dgm:cxn modelId="{1D77CEB4-1694-4EE0-8724-6CFFC943F970}" type="presParOf" srcId="{7EEE0625-147F-4069-AEEF-C9A313D45B26}" destId="{10AE1C16-135A-4801-AD72-481DD11F136D}" srcOrd="0" destOrd="0" presId="urn:microsoft.com/office/officeart/2018/2/layout/IconVerticalSolidList"/>
    <dgm:cxn modelId="{E484F4DA-C7EA-435E-BA05-65247198461A}" type="presParOf" srcId="{7EEE0625-147F-4069-AEEF-C9A313D45B26}" destId="{C8595A3C-B749-4FC0-AC77-5D0A7C274676}" srcOrd="1" destOrd="0" presId="urn:microsoft.com/office/officeart/2018/2/layout/IconVerticalSolidList"/>
    <dgm:cxn modelId="{A60C37AE-C5EC-40E4-85F3-32CD1A276E7F}" type="presParOf" srcId="{7EEE0625-147F-4069-AEEF-C9A313D45B26}" destId="{A21F4140-C0AE-4FF5-9AC6-94FDD2C075B0}" srcOrd="2" destOrd="0" presId="urn:microsoft.com/office/officeart/2018/2/layout/IconVerticalSolidList"/>
    <dgm:cxn modelId="{E6B1D1A5-4E34-4E68-9446-EE9BCC465F07}" type="presParOf" srcId="{7EEE0625-147F-4069-AEEF-C9A313D45B26}" destId="{17F9D9BF-72AD-4537-A3BD-BEE84BB8BDF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5FAC373-C7E2-4407-9C6F-94BBF393C2CF}"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7993CE67-BA56-4A09-8FBD-081674BFF224}">
      <dgm:prSet/>
      <dgm:spPr/>
      <dgm:t>
        <a:bodyPr/>
        <a:lstStyle/>
        <a:p>
          <a:r>
            <a:rPr lang="en-US" dirty="0"/>
            <a:t>A project may have dozens of people working on it.</a:t>
          </a:r>
        </a:p>
      </dgm:t>
    </dgm:pt>
    <dgm:pt modelId="{D4D42B1E-EB1B-4A07-BDB3-9C2BF92E429B}" type="parTrans" cxnId="{9EFDA0C4-F56F-444A-8B86-21C22F1EBCEB}">
      <dgm:prSet/>
      <dgm:spPr/>
      <dgm:t>
        <a:bodyPr/>
        <a:lstStyle/>
        <a:p>
          <a:endParaRPr lang="en-US"/>
        </a:p>
      </dgm:t>
    </dgm:pt>
    <dgm:pt modelId="{2A85C4D7-B99D-49D3-9AD7-6D83BCDB91C1}" type="sibTrans" cxnId="{9EFDA0C4-F56F-444A-8B86-21C22F1EBCEB}">
      <dgm:prSet/>
      <dgm:spPr/>
      <dgm:t>
        <a:bodyPr/>
        <a:lstStyle/>
        <a:p>
          <a:endParaRPr lang="en-US"/>
        </a:p>
      </dgm:t>
    </dgm:pt>
    <dgm:pt modelId="{DB7661B3-E8A7-4B8F-ACC6-08CFCF628354}">
      <dgm:prSet/>
      <dgm:spPr/>
      <dgm:t>
        <a:bodyPr/>
        <a:lstStyle/>
        <a:p>
          <a:r>
            <a:rPr lang="en-US" dirty="0"/>
            <a:t>It will have a </a:t>
          </a:r>
          <a:r>
            <a:rPr lang="en-US" b="1" dirty="0"/>
            <a:t>start point</a:t>
          </a:r>
          <a:r>
            <a:rPr lang="en-US" dirty="0"/>
            <a:t>.</a:t>
          </a:r>
        </a:p>
      </dgm:t>
    </dgm:pt>
    <dgm:pt modelId="{8A1B033C-C83C-452E-9733-4695BADD735F}" type="parTrans" cxnId="{B40EC184-9968-4DB7-AD02-D61DCFADAD20}">
      <dgm:prSet/>
      <dgm:spPr/>
      <dgm:t>
        <a:bodyPr/>
        <a:lstStyle/>
        <a:p>
          <a:endParaRPr lang="en-US"/>
        </a:p>
      </dgm:t>
    </dgm:pt>
    <dgm:pt modelId="{2F70B671-1657-4EDB-B986-38B17C9948AF}" type="sibTrans" cxnId="{B40EC184-9968-4DB7-AD02-D61DCFADAD20}">
      <dgm:prSet/>
      <dgm:spPr/>
      <dgm:t>
        <a:bodyPr/>
        <a:lstStyle/>
        <a:p>
          <a:endParaRPr lang="en-US"/>
        </a:p>
      </dgm:t>
    </dgm:pt>
    <dgm:pt modelId="{3C291579-54F2-449B-BECB-71EED5F86F1A}">
      <dgm:prSet/>
      <dgm:spPr/>
      <dgm:t>
        <a:bodyPr/>
        <a:lstStyle/>
        <a:p>
          <a:r>
            <a:rPr lang="en-US" dirty="0"/>
            <a:t>It will have an </a:t>
          </a:r>
          <a:r>
            <a:rPr lang="en-US" b="1" dirty="0"/>
            <a:t>end point</a:t>
          </a:r>
          <a:r>
            <a:rPr lang="en-US" dirty="0"/>
            <a:t>.</a:t>
          </a:r>
        </a:p>
      </dgm:t>
    </dgm:pt>
    <dgm:pt modelId="{16D50DFD-73FB-4310-AE2C-542BAF3C7DC5}" type="parTrans" cxnId="{06D01A5F-6166-4B68-BAF2-0920D252B18B}">
      <dgm:prSet/>
      <dgm:spPr/>
      <dgm:t>
        <a:bodyPr/>
        <a:lstStyle/>
        <a:p>
          <a:endParaRPr lang="en-US"/>
        </a:p>
      </dgm:t>
    </dgm:pt>
    <dgm:pt modelId="{CB2FD1D8-D455-4968-A65C-1CA48FB1A142}" type="sibTrans" cxnId="{06D01A5F-6166-4B68-BAF2-0920D252B18B}">
      <dgm:prSet/>
      <dgm:spPr/>
      <dgm:t>
        <a:bodyPr/>
        <a:lstStyle/>
        <a:p>
          <a:endParaRPr lang="en-US"/>
        </a:p>
      </dgm:t>
    </dgm:pt>
    <dgm:pt modelId="{2FD1459C-F135-4E6A-BFF2-FE981FC3C108}">
      <dgm:prSet/>
      <dgm:spPr/>
      <dgm:t>
        <a:bodyPr/>
        <a:lstStyle/>
        <a:p>
          <a:r>
            <a:rPr lang="en-US" dirty="0"/>
            <a:t>Someone will need to make sure the project finishes on time.</a:t>
          </a:r>
        </a:p>
      </dgm:t>
    </dgm:pt>
    <dgm:pt modelId="{FDE8D376-CDD4-41D2-9059-0ECCC19CC3B4}" type="parTrans" cxnId="{2658A3F2-E0D1-491B-998E-9333B861E2CC}">
      <dgm:prSet/>
      <dgm:spPr/>
      <dgm:t>
        <a:bodyPr/>
        <a:lstStyle/>
        <a:p>
          <a:endParaRPr lang="en-US"/>
        </a:p>
      </dgm:t>
    </dgm:pt>
    <dgm:pt modelId="{19EC8281-5045-4E7C-87F3-49958C4729B4}" type="sibTrans" cxnId="{2658A3F2-E0D1-491B-998E-9333B861E2CC}">
      <dgm:prSet/>
      <dgm:spPr/>
      <dgm:t>
        <a:bodyPr/>
        <a:lstStyle/>
        <a:p>
          <a:endParaRPr lang="en-US"/>
        </a:p>
      </dgm:t>
    </dgm:pt>
    <dgm:pt modelId="{48DFDA9F-FF30-4923-A94B-2E27E85049D1}">
      <dgm:prSet/>
      <dgm:spPr/>
      <dgm:t>
        <a:bodyPr/>
        <a:lstStyle/>
        <a:p>
          <a:r>
            <a:rPr lang="en-US" dirty="0"/>
            <a:t>If you join the company in the middle of a project….</a:t>
          </a:r>
        </a:p>
      </dgm:t>
    </dgm:pt>
    <dgm:pt modelId="{A955E890-108F-400A-B702-BB0D628EAD47}" type="parTrans" cxnId="{AD28A4D0-67A0-4C0B-ABF3-7AA9BF3F4C07}">
      <dgm:prSet/>
      <dgm:spPr/>
      <dgm:t>
        <a:bodyPr/>
        <a:lstStyle/>
        <a:p>
          <a:endParaRPr lang="en-US"/>
        </a:p>
      </dgm:t>
    </dgm:pt>
    <dgm:pt modelId="{EC1D2827-1483-4BFB-A55E-FD3EC6F276BE}" type="sibTrans" cxnId="{AD28A4D0-67A0-4C0B-ABF3-7AA9BF3F4C07}">
      <dgm:prSet/>
      <dgm:spPr/>
      <dgm:t>
        <a:bodyPr/>
        <a:lstStyle/>
        <a:p>
          <a:endParaRPr lang="en-US"/>
        </a:p>
      </dgm:t>
    </dgm:pt>
    <dgm:pt modelId="{2C4CD19D-AAA2-42A7-A3A1-26B5AE4A4E66}">
      <dgm:prSet/>
      <dgm:spPr/>
      <dgm:t>
        <a:bodyPr/>
        <a:lstStyle/>
        <a:p>
          <a:r>
            <a:rPr lang="en-US" dirty="0"/>
            <a:t>Someone will need to tell you what to do and assign you to a task.</a:t>
          </a:r>
        </a:p>
      </dgm:t>
    </dgm:pt>
    <dgm:pt modelId="{F94E01AB-CCAD-49C3-96FD-2F41575F9A39}" type="parTrans" cxnId="{803FBD12-1E66-4367-806D-04A9F5A406D8}">
      <dgm:prSet/>
      <dgm:spPr/>
      <dgm:t>
        <a:bodyPr/>
        <a:lstStyle/>
        <a:p>
          <a:endParaRPr lang="en-US"/>
        </a:p>
      </dgm:t>
    </dgm:pt>
    <dgm:pt modelId="{A155E429-6A79-4367-B756-006110A19970}" type="sibTrans" cxnId="{803FBD12-1E66-4367-806D-04A9F5A406D8}">
      <dgm:prSet/>
      <dgm:spPr/>
      <dgm:t>
        <a:bodyPr/>
        <a:lstStyle/>
        <a:p>
          <a:endParaRPr lang="en-US"/>
        </a:p>
      </dgm:t>
    </dgm:pt>
    <dgm:pt modelId="{445A6F18-CEA8-4EA0-9F3A-E3CF4A456082}">
      <dgm:prSet/>
      <dgm:spPr/>
      <dgm:t>
        <a:bodyPr/>
        <a:lstStyle/>
        <a:p>
          <a:r>
            <a:rPr lang="en-US" dirty="0"/>
            <a:t>This happens all the time in IT.</a:t>
          </a:r>
        </a:p>
      </dgm:t>
    </dgm:pt>
    <dgm:pt modelId="{417E7E34-2D50-4F99-A6E5-68154080B8E5}" type="parTrans" cxnId="{EE15EB97-D544-47D9-9651-E6134336F862}">
      <dgm:prSet/>
      <dgm:spPr/>
      <dgm:t>
        <a:bodyPr/>
        <a:lstStyle/>
        <a:p>
          <a:endParaRPr lang="en-US"/>
        </a:p>
      </dgm:t>
    </dgm:pt>
    <dgm:pt modelId="{C7C85146-9168-446D-AFFB-276849E1530E}" type="sibTrans" cxnId="{EE15EB97-D544-47D9-9651-E6134336F862}">
      <dgm:prSet/>
      <dgm:spPr/>
      <dgm:t>
        <a:bodyPr/>
        <a:lstStyle/>
        <a:p>
          <a:endParaRPr lang="en-US"/>
        </a:p>
      </dgm:t>
    </dgm:pt>
    <dgm:pt modelId="{9078BCB9-18EA-4D3C-9B16-D21DD487A35E}" type="pres">
      <dgm:prSet presAssocID="{45FAC373-C7E2-4407-9C6F-94BBF393C2CF}" presName="root" presStyleCnt="0">
        <dgm:presLayoutVars>
          <dgm:dir/>
          <dgm:resizeHandles val="exact"/>
        </dgm:presLayoutVars>
      </dgm:prSet>
      <dgm:spPr/>
    </dgm:pt>
    <dgm:pt modelId="{E17985F1-E9BA-47B6-BDEA-2101D595CFA1}" type="pres">
      <dgm:prSet presAssocID="{7993CE67-BA56-4A09-8FBD-081674BFF224}" presName="compNode" presStyleCnt="0"/>
      <dgm:spPr/>
    </dgm:pt>
    <dgm:pt modelId="{BA8D1DB0-4A16-4813-920D-E5385796A26D}" type="pres">
      <dgm:prSet presAssocID="{7993CE67-BA56-4A09-8FBD-081674BFF224}" presName="bgRect" presStyleLbl="bgShp" presStyleIdx="0" presStyleCnt="7"/>
      <dgm:spPr/>
    </dgm:pt>
    <dgm:pt modelId="{07F09C90-C326-481F-8D36-8513E70A8A71}" type="pres">
      <dgm:prSet presAssocID="{7993CE67-BA56-4A09-8FBD-081674BFF224}"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AA25D3C3-096B-42C8-8132-196F05E6590B}" type="pres">
      <dgm:prSet presAssocID="{7993CE67-BA56-4A09-8FBD-081674BFF224}" presName="spaceRect" presStyleCnt="0"/>
      <dgm:spPr/>
    </dgm:pt>
    <dgm:pt modelId="{0B509CD7-548E-4234-A411-9ADB9A4314FD}" type="pres">
      <dgm:prSet presAssocID="{7993CE67-BA56-4A09-8FBD-081674BFF224}" presName="parTx" presStyleLbl="revTx" presStyleIdx="0" presStyleCnt="7">
        <dgm:presLayoutVars>
          <dgm:chMax val="0"/>
          <dgm:chPref val="0"/>
        </dgm:presLayoutVars>
      </dgm:prSet>
      <dgm:spPr/>
    </dgm:pt>
    <dgm:pt modelId="{FB0D35C8-8B5B-4C2C-A9B4-7A624ECD1655}" type="pres">
      <dgm:prSet presAssocID="{2A85C4D7-B99D-49D3-9AD7-6D83BCDB91C1}" presName="sibTrans" presStyleCnt="0"/>
      <dgm:spPr/>
    </dgm:pt>
    <dgm:pt modelId="{957F9AB3-89D8-45C2-811E-99A4CEDEC100}" type="pres">
      <dgm:prSet presAssocID="{DB7661B3-E8A7-4B8F-ACC6-08CFCF628354}" presName="compNode" presStyleCnt="0"/>
      <dgm:spPr/>
    </dgm:pt>
    <dgm:pt modelId="{C0960FB3-C42D-44CB-BE11-2AA7D519A423}" type="pres">
      <dgm:prSet presAssocID="{DB7661B3-E8A7-4B8F-ACC6-08CFCF628354}" presName="bgRect" presStyleLbl="bgShp" presStyleIdx="1" presStyleCnt="7"/>
      <dgm:spPr/>
    </dgm:pt>
    <dgm:pt modelId="{8430049F-56DA-436E-9E27-ECDE1D7D5763}" type="pres">
      <dgm:prSet presAssocID="{DB7661B3-E8A7-4B8F-ACC6-08CFCF628354}"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64E9E148-02B1-454B-BDD5-18B2BC148B5A}" type="pres">
      <dgm:prSet presAssocID="{DB7661B3-E8A7-4B8F-ACC6-08CFCF628354}" presName="spaceRect" presStyleCnt="0"/>
      <dgm:spPr/>
    </dgm:pt>
    <dgm:pt modelId="{249AE9AD-736F-416A-B8CC-6D0FC7E58A81}" type="pres">
      <dgm:prSet presAssocID="{DB7661B3-E8A7-4B8F-ACC6-08CFCF628354}" presName="parTx" presStyleLbl="revTx" presStyleIdx="1" presStyleCnt="7">
        <dgm:presLayoutVars>
          <dgm:chMax val="0"/>
          <dgm:chPref val="0"/>
        </dgm:presLayoutVars>
      </dgm:prSet>
      <dgm:spPr/>
    </dgm:pt>
    <dgm:pt modelId="{7B503C01-0A56-4CEC-8444-AE3ECD88E151}" type="pres">
      <dgm:prSet presAssocID="{2F70B671-1657-4EDB-B986-38B17C9948AF}" presName="sibTrans" presStyleCnt="0"/>
      <dgm:spPr/>
    </dgm:pt>
    <dgm:pt modelId="{636D4045-7286-462E-9BFE-F005D544767C}" type="pres">
      <dgm:prSet presAssocID="{3C291579-54F2-449B-BECB-71EED5F86F1A}" presName="compNode" presStyleCnt="0"/>
      <dgm:spPr/>
    </dgm:pt>
    <dgm:pt modelId="{44E56B76-619D-4C5B-810C-FE74488EBE7C}" type="pres">
      <dgm:prSet presAssocID="{3C291579-54F2-449B-BECB-71EED5F86F1A}" presName="bgRect" presStyleLbl="bgShp" presStyleIdx="2" presStyleCnt="7"/>
      <dgm:spPr/>
    </dgm:pt>
    <dgm:pt modelId="{89B15439-9CE6-4686-B065-F5DAF2BB1AE2}" type="pres">
      <dgm:prSet presAssocID="{3C291579-54F2-449B-BECB-71EED5F86F1A}"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3EEC410F-3595-4D47-8E23-F8EA93A2039C}" type="pres">
      <dgm:prSet presAssocID="{3C291579-54F2-449B-BECB-71EED5F86F1A}" presName="spaceRect" presStyleCnt="0"/>
      <dgm:spPr/>
    </dgm:pt>
    <dgm:pt modelId="{E679BC11-FFE1-4B1A-B2F7-605CECF26626}" type="pres">
      <dgm:prSet presAssocID="{3C291579-54F2-449B-BECB-71EED5F86F1A}" presName="parTx" presStyleLbl="revTx" presStyleIdx="2" presStyleCnt="7">
        <dgm:presLayoutVars>
          <dgm:chMax val="0"/>
          <dgm:chPref val="0"/>
        </dgm:presLayoutVars>
      </dgm:prSet>
      <dgm:spPr/>
    </dgm:pt>
    <dgm:pt modelId="{ED773A05-6499-42C9-95B0-5661BD4BFD0A}" type="pres">
      <dgm:prSet presAssocID="{CB2FD1D8-D455-4968-A65C-1CA48FB1A142}" presName="sibTrans" presStyleCnt="0"/>
      <dgm:spPr/>
    </dgm:pt>
    <dgm:pt modelId="{86FCB9EB-3732-4446-A9B3-D3DAA1E210D4}" type="pres">
      <dgm:prSet presAssocID="{2FD1459C-F135-4E6A-BFF2-FE981FC3C108}" presName="compNode" presStyleCnt="0"/>
      <dgm:spPr/>
    </dgm:pt>
    <dgm:pt modelId="{CB1B5382-C72A-458B-8E74-F6EFD7DF0E41}" type="pres">
      <dgm:prSet presAssocID="{2FD1459C-F135-4E6A-BFF2-FE981FC3C108}" presName="bgRect" presStyleLbl="bgShp" presStyleIdx="3" presStyleCnt="7"/>
      <dgm:spPr/>
    </dgm:pt>
    <dgm:pt modelId="{47E3AA35-9AD9-4C3E-ACFA-027FC3803AFB}" type="pres">
      <dgm:prSet presAssocID="{2FD1459C-F135-4E6A-BFF2-FE981FC3C108}"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0965D0D9-2E71-4A46-9CE5-265FA3CE489A}" type="pres">
      <dgm:prSet presAssocID="{2FD1459C-F135-4E6A-BFF2-FE981FC3C108}" presName="spaceRect" presStyleCnt="0"/>
      <dgm:spPr/>
    </dgm:pt>
    <dgm:pt modelId="{47103E50-53A8-4F9C-8272-C505A137B215}" type="pres">
      <dgm:prSet presAssocID="{2FD1459C-F135-4E6A-BFF2-FE981FC3C108}" presName="parTx" presStyleLbl="revTx" presStyleIdx="3" presStyleCnt="7">
        <dgm:presLayoutVars>
          <dgm:chMax val="0"/>
          <dgm:chPref val="0"/>
        </dgm:presLayoutVars>
      </dgm:prSet>
      <dgm:spPr/>
    </dgm:pt>
    <dgm:pt modelId="{9855A01A-DAFD-4821-BC9D-B2110B088F84}" type="pres">
      <dgm:prSet presAssocID="{19EC8281-5045-4E7C-87F3-49958C4729B4}" presName="sibTrans" presStyleCnt="0"/>
      <dgm:spPr/>
    </dgm:pt>
    <dgm:pt modelId="{BF483A52-791C-41F6-BE41-E20E82F78542}" type="pres">
      <dgm:prSet presAssocID="{48DFDA9F-FF30-4923-A94B-2E27E85049D1}" presName="compNode" presStyleCnt="0"/>
      <dgm:spPr/>
    </dgm:pt>
    <dgm:pt modelId="{907765EF-7095-4D82-9C80-A845BD5A7C95}" type="pres">
      <dgm:prSet presAssocID="{48DFDA9F-FF30-4923-A94B-2E27E85049D1}" presName="bgRect" presStyleLbl="bgShp" presStyleIdx="4" presStyleCnt="7"/>
      <dgm:spPr/>
    </dgm:pt>
    <dgm:pt modelId="{63317959-B077-42F4-963B-6F95D9EB39CD}" type="pres">
      <dgm:prSet presAssocID="{48DFDA9F-FF30-4923-A94B-2E27E85049D1}"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aptop"/>
        </a:ext>
      </dgm:extLst>
    </dgm:pt>
    <dgm:pt modelId="{39F03D26-FCB6-41AB-86F4-02337F428F96}" type="pres">
      <dgm:prSet presAssocID="{48DFDA9F-FF30-4923-A94B-2E27E85049D1}" presName="spaceRect" presStyleCnt="0"/>
      <dgm:spPr/>
    </dgm:pt>
    <dgm:pt modelId="{C1327370-8E47-4B57-A5C0-4381DA87FD4B}" type="pres">
      <dgm:prSet presAssocID="{48DFDA9F-FF30-4923-A94B-2E27E85049D1}" presName="parTx" presStyleLbl="revTx" presStyleIdx="4" presStyleCnt="7">
        <dgm:presLayoutVars>
          <dgm:chMax val="0"/>
          <dgm:chPref val="0"/>
        </dgm:presLayoutVars>
      </dgm:prSet>
      <dgm:spPr/>
    </dgm:pt>
    <dgm:pt modelId="{1399B2B4-AFF8-4705-A10A-24EB059E9495}" type="pres">
      <dgm:prSet presAssocID="{EC1D2827-1483-4BFB-A55E-FD3EC6F276BE}" presName="sibTrans" presStyleCnt="0"/>
      <dgm:spPr/>
    </dgm:pt>
    <dgm:pt modelId="{90EE430D-8AA3-480E-A55D-00C0F735278B}" type="pres">
      <dgm:prSet presAssocID="{2C4CD19D-AAA2-42A7-A3A1-26B5AE4A4E66}" presName="compNode" presStyleCnt="0"/>
      <dgm:spPr/>
    </dgm:pt>
    <dgm:pt modelId="{65A21FA9-F222-4B8A-A8C2-8D5068EF2FEB}" type="pres">
      <dgm:prSet presAssocID="{2C4CD19D-AAA2-42A7-A3A1-26B5AE4A4E66}" presName="bgRect" presStyleLbl="bgShp" presStyleIdx="5" presStyleCnt="7"/>
      <dgm:spPr/>
    </dgm:pt>
    <dgm:pt modelId="{CC0629AF-7A21-4578-92E4-4A6DA8318FB7}" type="pres">
      <dgm:prSet presAssocID="{2C4CD19D-AAA2-42A7-A3A1-26B5AE4A4E66}"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aily Calendar"/>
        </a:ext>
      </dgm:extLst>
    </dgm:pt>
    <dgm:pt modelId="{1D2486BE-689A-4485-8172-1DE9FA3A886B}" type="pres">
      <dgm:prSet presAssocID="{2C4CD19D-AAA2-42A7-A3A1-26B5AE4A4E66}" presName="spaceRect" presStyleCnt="0"/>
      <dgm:spPr/>
    </dgm:pt>
    <dgm:pt modelId="{63109AA0-1D25-4B53-B5AF-07A4249EDB23}" type="pres">
      <dgm:prSet presAssocID="{2C4CD19D-AAA2-42A7-A3A1-26B5AE4A4E66}" presName="parTx" presStyleLbl="revTx" presStyleIdx="5" presStyleCnt="7">
        <dgm:presLayoutVars>
          <dgm:chMax val="0"/>
          <dgm:chPref val="0"/>
        </dgm:presLayoutVars>
      </dgm:prSet>
      <dgm:spPr/>
    </dgm:pt>
    <dgm:pt modelId="{86ACC47A-B812-45C8-8226-959F35A5BACF}" type="pres">
      <dgm:prSet presAssocID="{A155E429-6A79-4367-B756-006110A19970}" presName="sibTrans" presStyleCnt="0"/>
      <dgm:spPr/>
    </dgm:pt>
    <dgm:pt modelId="{B2628B1D-1DE6-45EE-B9BD-50AC02B5C280}" type="pres">
      <dgm:prSet presAssocID="{445A6F18-CEA8-4EA0-9F3A-E3CF4A456082}" presName="compNode" presStyleCnt="0"/>
      <dgm:spPr/>
    </dgm:pt>
    <dgm:pt modelId="{228D9B05-1EC5-4CA4-B148-5B89A10938CE}" type="pres">
      <dgm:prSet presAssocID="{445A6F18-CEA8-4EA0-9F3A-E3CF4A456082}" presName="bgRect" presStyleLbl="bgShp" presStyleIdx="6" presStyleCnt="7"/>
      <dgm:spPr/>
    </dgm:pt>
    <dgm:pt modelId="{6F9D732E-0401-4F47-ACDE-220554C85AE7}" type="pres">
      <dgm:prSet presAssocID="{445A6F18-CEA8-4EA0-9F3A-E3CF4A456082}"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Thumbs Up Sign"/>
        </a:ext>
      </dgm:extLst>
    </dgm:pt>
    <dgm:pt modelId="{056AFD01-BC8F-49D4-AFBC-7675543F65D7}" type="pres">
      <dgm:prSet presAssocID="{445A6F18-CEA8-4EA0-9F3A-E3CF4A456082}" presName="spaceRect" presStyleCnt="0"/>
      <dgm:spPr/>
    </dgm:pt>
    <dgm:pt modelId="{AC7D0138-E276-4DF8-95C1-58AA97334AC0}" type="pres">
      <dgm:prSet presAssocID="{445A6F18-CEA8-4EA0-9F3A-E3CF4A456082}" presName="parTx" presStyleLbl="revTx" presStyleIdx="6" presStyleCnt="7">
        <dgm:presLayoutVars>
          <dgm:chMax val="0"/>
          <dgm:chPref val="0"/>
        </dgm:presLayoutVars>
      </dgm:prSet>
      <dgm:spPr/>
    </dgm:pt>
  </dgm:ptLst>
  <dgm:cxnLst>
    <dgm:cxn modelId="{803FBD12-1E66-4367-806D-04A9F5A406D8}" srcId="{45FAC373-C7E2-4407-9C6F-94BBF393C2CF}" destId="{2C4CD19D-AAA2-42A7-A3A1-26B5AE4A4E66}" srcOrd="5" destOrd="0" parTransId="{F94E01AB-CCAD-49C3-96FD-2F41575F9A39}" sibTransId="{A155E429-6A79-4367-B756-006110A19970}"/>
    <dgm:cxn modelId="{1D7EAC2A-6B21-4BF0-B30A-F52E256E66C2}" type="presOf" srcId="{445A6F18-CEA8-4EA0-9F3A-E3CF4A456082}" destId="{AC7D0138-E276-4DF8-95C1-58AA97334AC0}" srcOrd="0" destOrd="0" presId="urn:microsoft.com/office/officeart/2018/2/layout/IconVerticalSolidList"/>
    <dgm:cxn modelId="{F1043932-7F9A-487E-BC6D-B8FA421A843B}" type="presOf" srcId="{DB7661B3-E8A7-4B8F-ACC6-08CFCF628354}" destId="{249AE9AD-736F-416A-B8CC-6D0FC7E58A81}" srcOrd="0" destOrd="0" presId="urn:microsoft.com/office/officeart/2018/2/layout/IconVerticalSolidList"/>
    <dgm:cxn modelId="{1E68783C-1B2D-4B01-B7B8-5604A9055597}" type="presOf" srcId="{7993CE67-BA56-4A09-8FBD-081674BFF224}" destId="{0B509CD7-548E-4234-A411-9ADB9A4314FD}" srcOrd="0" destOrd="0" presId="urn:microsoft.com/office/officeart/2018/2/layout/IconVerticalSolidList"/>
    <dgm:cxn modelId="{06D01A5F-6166-4B68-BAF2-0920D252B18B}" srcId="{45FAC373-C7E2-4407-9C6F-94BBF393C2CF}" destId="{3C291579-54F2-449B-BECB-71EED5F86F1A}" srcOrd="2" destOrd="0" parTransId="{16D50DFD-73FB-4310-AE2C-542BAF3C7DC5}" sibTransId="{CB2FD1D8-D455-4968-A65C-1CA48FB1A142}"/>
    <dgm:cxn modelId="{68F7E873-E630-45AB-A9C5-C61F7F3E1D1F}" type="presOf" srcId="{2FD1459C-F135-4E6A-BFF2-FE981FC3C108}" destId="{47103E50-53A8-4F9C-8272-C505A137B215}" srcOrd="0" destOrd="0" presId="urn:microsoft.com/office/officeart/2018/2/layout/IconVerticalSolidList"/>
    <dgm:cxn modelId="{B40EC184-9968-4DB7-AD02-D61DCFADAD20}" srcId="{45FAC373-C7E2-4407-9C6F-94BBF393C2CF}" destId="{DB7661B3-E8A7-4B8F-ACC6-08CFCF628354}" srcOrd="1" destOrd="0" parTransId="{8A1B033C-C83C-452E-9733-4695BADD735F}" sibTransId="{2F70B671-1657-4EDB-B986-38B17C9948AF}"/>
    <dgm:cxn modelId="{3E77A185-1842-4F33-B87F-351B3FF70306}" type="presOf" srcId="{3C291579-54F2-449B-BECB-71EED5F86F1A}" destId="{E679BC11-FFE1-4B1A-B2F7-605CECF26626}" srcOrd="0" destOrd="0" presId="urn:microsoft.com/office/officeart/2018/2/layout/IconVerticalSolidList"/>
    <dgm:cxn modelId="{EE15EB97-D544-47D9-9651-E6134336F862}" srcId="{45FAC373-C7E2-4407-9C6F-94BBF393C2CF}" destId="{445A6F18-CEA8-4EA0-9F3A-E3CF4A456082}" srcOrd="6" destOrd="0" parTransId="{417E7E34-2D50-4F99-A6E5-68154080B8E5}" sibTransId="{C7C85146-9168-446D-AFFB-276849E1530E}"/>
    <dgm:cxn modelId="{ADEAECC0-E87E-4B33-8384-3C8B8AA2D0E7}" type="presOf" srcId="{45FAC373-C7E2-4407-9C6F-94BBF393C2CF}" destId="{9078BCB9-18EA-4D3C-9B16-D21DD487A35E}" srcOrd="0" destOrd="0" presId="urn:microsoft.com/office/officeart/2018/2/layout/IconVerticalSolidList"/>
    <dgm:cxn modelId="{9EFDA0C4-F56F-444A-8B86-21C22F1EBCEB}" srcId="{45FAC373-C7E2-4407-9C6F-94BBF393C2CF}" destId="{7993CE67-BA56-4A09-8FBD-081674BFF224}" srcOrd="0" destOrd="0" parTransId="{D4D42B1E-EB1B-4A07-BDB3-9C2BF92E429B}" sibTransId="{2A85C4D7-B99D-49D3-9AD7-6D83BCDB91C1}"/>
    <dgm:cxn modelId="{AD28A4D0-67A0-4C0B-ABF3-7AA9BF3F4C07}" srcId="{45FAC373-C7E2-4407-9C6F-94BBF393C2CF}" destId="{48DFDA9F-FF30-4923-A94B-2E27E85049D1}" srcOrd="4" destOrd="0" parTransId="{A955E890-108F-400A-B702-BB0D628EAD47}" sibTransId="{EC1D2827-1483-4BFB-A55E-FD3EC6F276BE}"/>
    <dgm:cxn modelId="{93DB63F0-1B47-44EE-AE43-81DF71193A38}" type="presOf" srcId="{2C4CD19D-AAA2-42A7-A3A1-26B5AE4A4E66}" destId="{63109AA0-1D25-4B53-B5AF-07A4249EDB23}" srcOrd="0" destOrd="0" presId="urn:microsoft.com/office/officeart/2018/2/layout/IconVerticalSolidList"/>
    <dgm:cxn modelId="{DC9B06F1-4956-41AD-B51C-B68162C46B02}" type="presOf" srcId="{48DFDA9F-FF30-4923-A94B-2E27E85049D1}" destId="{C1327370-8E47-4B57-A5C0-4381DA87FD4B}" srcOrd="0" destOrd="0" presId="urn:microsoft.com/office/officeart/2018/2/layout/IconVerticalSolidList"/>
    <dgm:cxn modelId="{2658A3F2-E0D1-491B-998E-9333B861E2CC}" srcId="{45FAC373-C7E2-4407-9C6F-94BBF393C2CF}" destId="{2FD1459C-F135-4E6A-BFF2-FE981FC3C108}" srcOrd="3" destOrd="0" parTransId="{FDE8D376-CDD4-41D2-9059-0ECCC19CC3B4}" sibTransId="{19EC8281-5045-4E7C-87F3-49958C4729B4}"/>
    <dgm:cxn modelId="{0B0799B5-CE62-46DB-A392-231A9F0F8DD7}" type="presParOf" srcId="{9078BCB9-18EA-4D3C-9B16-D21DD487A35E}" destId="{E17985F1-E9BA-47B6-BDEA-2101D595CFA1}" srcOrd="0" destOrd="0" presId="urn:microsoft.com/office/officeart/2018/2/layout/IconVerticalSolidList"/>
    <dgm:cxn modelId="{B5AED0E6-09FA-4277-860C-D378D8EF0305}" type="presParOf" srcId="{E17985F1-E9BA-47B6-BDEA-2101D595CFA1}" destId="{BA8D1DB0-4A16-4813-920D-E5385796A26D}" srcOrd="0" destOrd="0" presId="urn:microsoft.com/office/officeart/2018/2/layout/IconVerticalSolidList"/>
    <dgm:cxn modelId="{C338B9B6-66DC-47DA-B656-9F1B79A6A45C}" type="presParOf" srcId="{E17985F1-E9BA-47B6-BDEA-2101D595CFA1}" destId="{07F09C90-C326-481F-8D36-8513E70A8A71}" srcOrd="1" destOrd="0" presId="urn:microsoft.com/office/officeart/2018/2/layout/IconVerticalSolidList"/>
    <dgm:cxn modelId="{7B3E5E15-D44A-4666-BEA3-79524A7EAB1B}" type="presParOf" srcId="{E17985F1-E9BA-47B6-BDEA-2101D595CFA1}" destId="{AA25D3C3-096B-42C8-8132-196F05E6590B}" srcOrd="2" destOrd="0" presId="urn:microsoft.com/office/officeart/2018/2/layout/IconVerticalSolidList"/>
    <dgm:cxn modelId="{E64A1ABE-7ED4-49FA-8318-BE18984C2AED}" type="presParOf" srcId="{E17985F1-E9BA-47B6-BDEA-2101D595CFA1}" destId="{0B509CD7-548E-4234-A411-9ADB9A4314FD}" srcOrd="3" destOrd="0" presId="urn:microsoft.com/office/officeart/2018/2/layout/IconVerticalSolidList"/>
    <dgm:cxn modelId="{03AB4955-C097-4135-891E-100535768B53}" type="presParOf" srcId="{9078BCB9-18EA-4D3C-9B16-D21DD487A35E}" destId="{FB0D35C8-8B5B-4C2C-A9B4-7A624ECD1655}" srcOrd="1" destOrd="0" presId="urn:microsoft.com/office/officeart/2018/2/layout/IconVerticalSolidList"/>
    <dgm:cxn modelId="{2754EFB4-3C39-4CBF-AF4C-A207E9C63568}" type="presParOf" srcId="{9078BCB9-18EA-4D3C-9B16-D21DD487A35E}" destId="{957F9AB3-89D8-45C2-811E-99A4CEDEC100}" srcOrd="2" destOrd="0" presId="urn:microsoft.com/office/officeart/2018/2/layout/IconVerticalSolidList"/>
    <dgm:cxn modelId="{FEBEA32A-27B8-4EDD-8255-7D22A7A2333F}" type="presParOf" srcId="{957F9AB3-89D8-45C2-811E-99A4CEDEC100}" destId="{C0960FB3-C42D-44CB-BE11-2AA7D519A423}" srcOrd="0" destOrd="0" presId="urn:microsoft.com/office/officeart/2018/2/layout/IconVerticalSolidList"/>
    <dgm:cxn modelId="{307601C5-D5AC-4597-89B1-7BF188888D84}" type="presParOf" srcId="{957F9AB3-89D8-45C2-811E-99A4CEDEC100}" destId="{8430049F-56DA-436E-9E27-ECDE1D7D5763}" srcOrd="1" destOrd="0" presId="urn:microsoft.com/office/officeart/2018/2/layout/IconVerticalSolidList"/>
    <dgm:cxn modelId="{607EABA0-4736-4387-AE47-76EA5C306031}" type="presParOf" srcId="{957F9AB3-89D8-45C2-811E-99A4CEDEC100}" destId="{64E9E148-02B1-454B-BDD5-18B2BC148B5A}" srcOrd="2" destOrd="0" presId="urn:microsoft.com/office/officeart/2018/2/layout/IconVerticalSolidList"/>
    <dgm:cxn modelId="{56F1CAFA-E311-464C-8FC2-74C7993587E5}" type="presParOf" srcId="{957F9AB3-89D8-45C2-811E-99A4CEDEC100}" destId="{249AE9AD-736F-416A-B8CC-6D0FC7E58A81}" srcOrd="3" destOrd="0" presId="urn:microsoft.com/office/officeart/2018/2/layout/IconVerticalSolidList"/>
    <dgm:cxn modelId="{AB5E949A-F674-4F0F-AB88-5570C0672F57}" type="presParOf" srcId="{9078BCB9-18EA-4D3C-9B16-D21DD487A35E}" destId="{7B503C01-0A56-4CEC-8444-AE3ECD88E151}" srcOrd="3" destOrd="0" presId="urn:microsoft.com/office/officeart/2018/2/layout/IconVerticalSolidList"/>
    <dgm:cxn modelId="{B270693C-4967-4F89-A179-7D7BB4089EEB}" type="presParOf" srcId="{9078BCB9-18EA-4D3C-9B16-D21DD487A35E}" destId="{636D4045-7286-462E-9BFE-F005D544767C}" srcOrd="4" destOrd="0" presId="urn:microsoft.com/office/officeart/2018/2/layout/IconVerticalSolidList"/>
    <dgm:cxn modelId="{D3BACA63-D8A6-4495-B39A-C376F7B2C18A}" type="presParOf" srcId="{636D4045-7286-462E-9BFE-F005D544767C}" destId="{44E56B76-619D-4C5B-810C-FE74488EBE7C}" srcOrd="0" destOrd="0" presId="urn:microsoft.com/office/officeart/2018/2/layout/IconVerticalSolidList"/>
    <dgm:cxn modelId="{126B78B5-778B-473C-AE2F-2CBDEED19B8B}" type="presParOf" srcId="{636D4045-7286-462E-9BFE-F005D544767C}" destId="{89B15439-9CE6-4686-B065-F5DAF2BB1AE2}" srcOrd="1" destOrd="0" presId="urn:microsoft.com/office/officeart/2018/2/layout/IconVerticalSolidList"/>
    <dgm:cxn modelId="{1BD9E61E-D96E-443E-84AF-480D2B4718A5}" type="presParOf" srcId="{636D4045-7286-462E-9BFE-F005D544767C}" destId="{3EEC410F-3595-4D47-8E23-F8EA93A2039C}" srcOrd="2" destOrd="0" presId="urn:microsoft.com/office/officeart/2018/2/layout/IconVerticalSolidList"/>
    <dgm:cxn modelId="{A0318DEE-9D09-4839-9107-EB7C78A662BC}" type="presParOf" srcId="{636D4045-7286-462E-9BFE-F005D544767C}" destId="{E679BC11-FFE1-4B1A-B2F7-605CECF26626}" srcOrd="3" destOrd="0" presId="urn:microsoft.com/office/officeart/2018/2/layout/IconVerticalSolidList"/>
    <dgm:cxn modelId="{913B33F1-AA67-451A-9B4B-9B202677E37B}" type="presParOf" srcId="{9078BCB9-18EA-4D3C-9B16-D21DD487A35E}" destId="{ED773A05-6499-42C9-95B0-5661BD4BFD0A}" srcOrd="5" destOrd="0" presId="urn:microsoft.com/office/officeart/2018/2/layout/IconVerticalSolidList"/>
    <dgm:cxn modelId="{068AC3BD-F29C-4704-B0C5-166FBB16B9AA}" type="presParOf" srcId="{9078BCB9-18EA-4D3C-9B16-D21DD487A35E}" destId="{86FCB9EB-3732-4446-A9B3-D3DAA1E210D4}" srcOrd="6" destOrd="0" presId="urn:microsoft.com/office/officeart/2018/2/layout/IconVerticalSolidList"/>
    <dgm:cxn modelId="{B1A0EF41-C199-48F2-BBF6-49A05680ACF6}" type="presParOf" srcId="{86FCB9EB-3732-4446-A9B3-D3DAA1E210D4}" destId="{CB1B5382-C72A-458B-8E74-F6EFD7DF0E41}" srcOrd="0" destOrd="0" presId="urn:microsoft.com/office/officeart/2018/2/layout/IconVerticalSolidList"/>
    <dgm:cxn modelId="{E53BD1AE-5158-4097-82C4-95209C8A20A1}" type="presParOf" srcId="{86FCB9EB-3732-4446-A9B3-D3DAA1E210D4}" destId="{47E3AA35-9AD9-4C3E-ACFA-027FC3803AFB}" srcOrd="1" destOrd="0" presId="urn:microsoft.com/office/officeart/2018/2/layout/IconVerticalSolidList"/>
    <dgm:cxn modelId="{3E570745-FAB3-4C88-BA74-27BACF64465A}" type="presParOf" srcId="{86FCB9EB-3732-4446-A9B3-D3DAA1E210D4}" destId="{0965D0D9-2E71-4A46-9CE5-265FA3CE489A}" srcOrd="2" destOrd="0" presId="urn:microsoft.com/office/officeart/2018/2/layout/IconVerticalSolidList"/>
    <dgm:cxn modelId="{5E10ABBA-51CD-499A-9BB0-E1675A1F7C12}" type="presParOf" srcId="{86FCB9EB-3732-4446-A9B3-D3DAA1E210D4}" destId="{47103E50-53A8-4F9C-8272-C505A137B215}" srcOrd="3" destOrd="0" presId="urn:microsoft.com/office/officeart/2018/2/layout/IconVerticalSolidList"/>
    <dgm:cxn modelId="{C573B626-E9C6-49FD-9723-8B9496C3B296}" type="presParOf" srcId="{9078BCB9-18EA-4D3C-9B16-D21DD487A35E}" destId="{9855A01A-DAFD-4821-BC9D-B2110B088F84}" srcOrd="7" destOrd="0" presId="urn:microsoft.com/office/officeart/2018/2/layout/IconVerticalSolidList"/>
    <dgm:cxn modelId="{834ACB02-B96F-4ED0-A128-79800C6A2BCA}" type="presParOf" srcId="{9078BCB9-18EA-4D3C-9B16-D21DD487A35E}" destId="{BF483A52-791C-41F6-BE41-E20E82F78542}" srcOrd="8" destOrd="0" presId="urn:microsoft.com/office/officeart/2018/2/layout/IconVerticalSolidList"/>
    <dgm:cxn modelId="{9FA972CE-EA61-4E62-B86B-18870C854834}" type="presParOf" srcId="{BF483A52-791C-41F6-BE41-E20E82F78542}" destId="{907765EF-7095-4D82-9C80-A845BD5A7C95}" srcOrd="0" destOrd="0" presId="urn:microsoft.com/office/officeart/2018/2/layout/IconVerticalSolidList"/>
    <dgm:cxn modelId="{1D9BB3EF-5AF7-453B-8E23-0A3E6C5CF43B}" type="presParOf" srcId="{BF483A52-791C-41F6-BE41-E20E82F78542}" destId="{63317959-B077-42F4-963B-6F95D9EB39CD}" srcOrd="1" destOrd="0" presId="urn:microsoft.com/office/officeart/2018/2/layout/IconVerticalSolidList"/>
    <dgm:cxn modelId="{0065DF72-F697-414E-8568-6CEAC40DD623}" type="presParOf" srcId="{BF483A52-791C-41F6-BE41-E20E82F78542}" destId="{39F03D26-FCB6-41AB-86F4-02337F428F96}" srcOrd="2" destOrd="0" presId="urn:microsoft.com/office/officeart/2018/2/layout/IconVerticalSolidList"/>
    <dgm:cxn modelId="{6FA21081-2FC8-47EE-A668-011B9A3FE200}" type="presParOf" srcId="{BF483A52-791C-41F6-BE41-E20E82F78542}" destId="{C1327370-8E47-4B57-A5C0-4381DA87FD4B}" srcOrd="3" destOrd="0" presId="urn:microsoft.com/office/officeart/2018/2/layout/IconVerticalSolidList"/>
    <dgm:cxn modelId="{3B592FE3-3ECD-453A-9B06-F11557CFB993}" type="presParOf" srcId="{9078BCB9-18EA-4D3C-9B16-D21DD487A35E}" destId="{1399B2B4-AFF8-4705-A10A-24EB059E9495}" srcOrd="9" destOrd="0" presId="urn:microsoft.com/office/officeart/2018/2/layout/IconVerticalSolidList"/>
    <dgm:cxn modelId="{B47E4FAE-2A20-4555-B415-8A580E94BB8C}" type="presParOf" srcId="{9078BCB9-18EA-4D3C-9B16-D21DD487A35E}" destId="{90EE430D-8AA3-480E-A55D-00C0F735278B}" srcOrd="10" destOrd="0" presId="urn:microsoft.com/office/officeart/2018/2/layout/IconVerticalSolidList"/>
    <dgm:cxn modelId="{291C607E-408F-4E07-9075-45B8B569049C}" type="presParOf" srcId="{90EE430D-8AA3-480E-A55D-00C0F735278B}" destId="{65A21FA9-F222-4B8A-A8C2-8D5068EF2FEB}" srcOrd="0" destOrd="0" presId="urn:microsoft.com/office/officeart/2018/2/layout/IconVerticalSolidList"/>
    <dgm:cxn modelId="{B91F001B-6FED-4F49-B6C3-FC2C83AE8E2D}" type="presParOf" srcId="{90EE430D-8AA3-480E-A55D-00C0F735278B}" destId="{CC0629AF-7A21-4578-92E4-4A6DA8318FB7}" srcOrd="1" destOrd="0" presId="urn:microsoft.com/office/officeart/2018/2/layout/IconVerticalSolidList"/>
    <dgm:cxn modelId="{03D8BA42-0094-42DB-BCC2-312C15D41585}" type="presParOf" srcId="{90EE430D-8AA3-480E-A55D-00C0F735278B}" destId="{1D2486BE-689A-4485-8172-1DE9FA3A886B}" srcOrd="2" destOrd="0" presId="urn:microsoft.com/office/officeart/2018/2/layout/IconVerticalSolidList"/>
    <dgm:cxn modelId="{D8D16E38-9472-4E05-8BBE-1DA57AE1660C}" type="presParOf" srcId="{90EE430D-8AA3-480E-A55D-00C0F735278B}" destId="{63109AA0-1D25-4B53-B5AF-07A4249EDB23}" srcOrd="3" destOrd="0" presId="urn:microsoft.com/office/officeart/2018/2/layout/IconVerticalSolidList"/>
    <dgm:cxn modelId="{D8B48997-6DA4-4F51-A81A-9A8786738211}" type="presParOf" srcId="{9078BCB9-18EA-4D3C-9B16-D21DD487A35E}" destId="{86ACC47A-B812-45C8-8226-959F35A5BACF}" srcOrd="11" destOrd="0" presId="urn:microsoft.com/office/officeart/2018/2/layout/IconVerticalSolidList"/>
    <dgm:cxn modelId="{FD265B38-B49B-40E5-ACFC-7DE427AF37B9}" type="presParOf" srcId="{9078BCB9-18EA-4D3C-9B16-D21DD487A35E}" destId="{B2628B1D-1DE6-45EE-B9BD-50AC02B5C280}" srcOrd="12" destOrd="0" presId="urn:microsoft.com/office/officeart/2018/2/layout/IconVerticalSolidList"/>
    <dgm:cxn modelId="{85F5B1D1-1D1E-41B9-9591-A7108982B1D4}" type="presParOf" srcId="{B2628B1D-1DE6-45EE-B9BD-50AC02B5C280}" destId="{228D9B05-1EC5-4CA4-B148-5B89A10938CE}" srcOrd="0" destOrd="0" presId="urn:microsoft.com/office/officeart/2018/2/layout/IconVerticalSolidList"/>
    <dgm:cxn modelId="{9AFF806B-ED95-453C-971D-8B63CD3CF0CD}" type="presParOf" srcId="{B2628B1D-1DE6-45EE-B9BD-50AC02B5C280}" destId="{6F9D732E-0401-4F47-ACDE-220554C85AE7}" srcOrd="1" destOrd="0" presId="urn:microsoft.com/office/officeart/2018/2/layout/IconVerticalSolidList"/>
    <dgm:cxn modelId="{59021918-00F8-4FE7-B3D5-9CDA8B5F9BDD}" type="presParOf" srcId="{B2628B1D-1DE6-45EE-B9BD-50AC02B5C280}" destId="{056AFD01-BC8F-49D4-AFBC-7675543F65D7}" srcOrd="2" destOrd="0" presId="urn:microsoft.com/office/officeart/2018/2/layout/IconVerticalSolidList"/>
    <dgm:cxn modelId="{9213195A-FCA9-47D6-AD5E-0CD78E9E85D6}" type="presParOf" srcId="{B2628B1D-1DE6-45EE-B9BD-50AC02B5C280}" destId="{AC7D0138-E276-4DF8-95C1-58AA97334AC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E3A685D-48A0-4FCE-8500-17F70E361C0C}"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2B9187C-40DC-4FD0-8AD6-0B84A32ACD92}">
      <dgm:prSet/>
      <dgm:spPr/>
      <dgm:t>
        <a:bodyPr/>
        <a:lstStyle/>
        <a:p>
          <a:r>
            <a:rPr lang="en-US" dirty="0"/>
            <a:t>Building a new piece of software. </a:t>
          </a:r>
        </a:p>
      </dgm:t>
    </dgm:pt>
    <dgm:pt modelId="{D71065CE-B61A-4965-B621-C113A01BBA4B}" type="parTrans" cxnId="{799FE084-2FE3-4A26-8ECE-481A61C423AD}">
      <dgm:prSet/>
      <dgm:spPr/>
      <dgm:t>
        <a:bodyPr/>
        <a:lstStyle/>
        <a:p>
          <a:endParaRPr lang="en-US"/>
        </a:p>
      </dgm:t>
    </dgm:pt>
    <dgm:pt modelId="{43E52C6D-63E9-4E29-82F4-EDFC328D0160}" type="sibTrans" cxnId="{799FE084-2FE3-4A26-8ECE-481A61C423AD}">
      <dgm:prSet/>
      <dgm:spPr/>
      <dgm:t>
        <a:bodyPr/>
        <a:lstStyle/>
        <a:p>
          <a:endParaRPr lang="en-US"/>
        </a:p>
      </dgm:t>
    </dgm:pt>
    <dgm:pt modelId="{7CAE5A93-8E53-4E3D-8A9A-0C4BC91A842D}">
      <dgm:prSet/>
      <dgm:spPr/>
      <dgm:t>
        <a:bodyPr/>
        <a:lstStyle/>
        <a:p>
          <a:r>
            <a:rPr lang="en-US" dirty="0"/>
            <a:t>Installing a new IT system.</a:t>
          </a:r>
        </a:p>
      </dgm:t>
    </dgm:pt>
    <dgm:pt modelId="{E3DC245A-DA27-4EB0-92DF-EBC734B96844}" type="parTrans" cxnId="{A1DAAEC1-D4E7-44D6-BCA3-3B36F2BE0E30}">
      <dgm:prSet/>
      <dgm:spPr/>
      <dgm:t>
        <a:bodyPr/>
        <a:lstStyle/>
        <a:p>
          <a:endParaRPr lang="en-US"/>
        </a:p>
      </dgm:t>
    </dgm:pt>
    <dgm:pt modelId="{7EFF11FA-1E89-4D3D-99DE-40D3BD3CA71C}" type="sibTrans" cxnId="{A1DAAEC1-D4E7-44D6-BCA3-3B36F2BE0E30}">
      <dgm:prSet/>
      <dgm:spPr/>
      <dgm:t>
        <a:bodyPr/>
        <a:lstStyle/>
        <a:p>
          <a:endParaRPr lang="en-US"/>
        </a:p>
      </dgm:t>
    </dgm:pt>
    <dgm:pt modelId="{8B3C1071-797F-4F03-BF0C-FB0B665CC4C8}">
      <dgm:prSet/>
      <dgm:spPr/>
      <dgm:t>
        <a:bodyPr/>
        <a:lstStyle/>
        <a:p>
          <a:r>
            <a:rPr lang="en-US" dirty="0"/>
            <a:t>Installing a new network.</a:t>
          </a:r>
        </a:p>
      </dgm:t>
    </dgm:pt>
    <dgm:pt modelId="{2D5EBC99-CAC1-4A36-95E4-0378EB68EAF5}" type="parTrans" cxnId="{248BD5D1-D8F4-4D6C-83AC-CE4514ADD3E8}">
      <dgm:prSet/>
      <dgm:spPr/>
      <dgm:t>
        <a:bodyPr/>
        <a:lstStyle/>
        <a:p>
          <a:endParaRPr lang="en-US"/>
        </a:p>
      </dgm:t>
    </dgm:pt>
    <dgm:pt modelId="{9AFFC4C0-A0B1-4A0D-9D88-F9402EC677F3}" type="sibTrans" cxnId="{248BD5D1-D8F4-4D6C-83AC-CE4514ADD3E8}">
      <dgm:prSet/>
      <dgm:spPr/>
      <dgm:t>
        <a:bodyPr/>
        <a:lstStyle/>
        <a:p>
          <a:endParaRPr lang="en-US"/>
        </a:p>
      </dgm:t>
    </dgm:pt>
    <dgm:pt modelId="{800C27F2-CE53-4BCA-8505-70883DD4B051}">
      <dgm:prSet/>
      <dgm:spPr/>
      <dgm:t>
        <a:bodyPr/>
        <a:lstStyle/>
        <a:p>
          <a:r>
            <a:rPr lang="en-US" dirty="0"/>
            <a:t>Writing a system for information collection (e.g., your school register that track attendance).</a:t>
          </a:r>
        </a:p>
      </dgm:t>
    </dgm:pt>
    <dgm:pt modelId="{77132F87-7396-44AC-B9C9-6C69C6AB4170}" type="parTrans" cxnId="{F7F2345B-16F4-4D95-9F4A-91808165DA8E}">
      <dgm:prSet/>
      <dgm:spPr/>
      <dgm:t>
        <a:bodyPr/>
        <a:lstStyle/>
        <a:p>
          <a:endParaRPr lang="en-US"/>
        </a:p>
      </dgm:t>
    </dgm:pt>
    <dgm:pt modelId="{08D911F5-C12B-4BC4-80E7-B642C5F69CFC}" type="sibTrans" cxnId="{F7F2345B-16F4-4D95-9F4A-91808165DA8E}">
      <dgm:prSet/>
      <dgm:spPr/>
      <dgm:t>
        <a:bodyPr/>
        <a:lstStyle/>
        <a:p>
          <a:endParaRPr lang="en-US"/>
        </a:p>
      </dgm:t>
    </dgm:pt>
    <dgm:pt modelId="{CB52D1B7-E8FC-4919-AFC0-A365DFCC8310}">
      <dgm:prSet/>
      <dgm:spPr/>
      <dgm:t>
        <a:bodyPr/>
        <a:lstStyle/>
        <a:p>
          <a:r>
            <a:rPr lang="en-US" dirty="0"/>
            <a:t>Writing a system for information analysis (e.g., a program that produces reports using the attendance data).</a:t>
          </a:r>
        </a:p>
      </dgm:t>
    </dgm:pt>
    <dgm:pt modelId="{685CEB90-03A7-41EE-88EF-932F322BA672}" type="parTrans" cxnId="{FB83B04A-B4BD-4B9F-BD78-0196047FA68D}">
      <dgm:prSet/>
      <dgm:spPr/>
      <dgm:t>
        <a:bodyPr/>
        <a:lstStyle/>
        <a:p>
          <a:endParaRPr lang="en-US"/>
        </a:p>
      </dgm:t>
    </dgm:pt>
    <dgm:pt modelId="{34171C1F-DB4B-4420-905B-97007C98FA5B}" type="sibTrans" cxnId="{FB83B04A-B4BD-4B9F-BD78-0196047FA68D}">
      <dgm:prSet/>
      <dgm:spPr/>
      <dgm:t>
        <a:bodyPr/>
        <a:lstStyle/>
        <a:p>
          <a:endParaRPr lang="en-US"/>
        </a:p>
      </dgm:t>
    </dgm:pt>
    <dgm:pt modelId="{532B03E3-1A3C-4DBF-9A3C-9E8395D45612}" type="pres">
      <dgm:prSet presAssocID="{2E3A685D-48A0-4FCE-8500-17F70E361C0C}" presName="root" presStyleCnt="0">
        <dgm:presLayoutVars>
          <dgm:dir/>
          <dgm:resizeHandles val="exact"/>
        </dgm:presLayoutVars>
      </dgm:prSet>
      <dgm:spPr/>
    </dgm:pt>
    <dgm:pt modelId="{588092C0-359D-4369-A438-1020B9F694E7}" type="pres">
      <dgm:prSet presAssocID="{F2B9187C-40DC-4FD0-8AD6-0B84A32ACD92}" presName="compNode" presStyleCnt="0"/>
      <dgm:spPr/>
    </dgm:pt>
    <dgm:pt modelId="{0D10C273-03F2-42E4-85A3-C15EEA21398C}" type="pres">
      <dgm:prSet presAssocID="{F2B9187C-40DC-4FD0-8AD6-0B84A32ACD92}" presName="bgRect" presStyleLbl="bgShp" presStyleIdx="0" presStyleCnt="5"/>
      <dgm:spPr/>
    </dgm:pt>
    <dgm:pt modelId="{F70D9DAE-26BE-4F4B-AB9E-2C55DA9AC11F}" type="pres">
      <dgm:prSet presAssocID="{F2B9187C-40DC-4FD0-8AD6-0B84A32ACD9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A92EF404-9877-459A-B735-7AD59E40A9CD}" type="pres">
      <dgm:prSet presAssocID="{F2B9187C-40DC-4FD0-8AD6-0B84A32ACD92}" presName="spaceRect" presStyleCnt="0"/>
      <dgm:spPr/>
    </dgm:pt>
    <dgm:pt modelId="{66FD7687-F19C-44BF-BE7F-E1E728B2C639}" type="pres">
      <dgm:prSet presAssocID="{F2B9187C-40DC-4FD0-8AD6-0B84A32ACD92}" presName="parTx" presStyleLbl="revTx" presStyleIdx="0" presStyleCnt="5">
        <dgm:presLayoutVars>
          <dgm:chMax val="0"/>
          <dgm:chPref val="0"/>
        </dgm:presLayoutVars>
      </dgm:prSet>
      <dgm:spPr/>
    </dgm:pt>
    <dgm:pt modelId="{6062A310-31FF-46C8-9024-084FC5CC5607}" type="pres">
      <dgm:prSet presAssocID="{43E52C6D-63E9-4E29-82F4-EDFC328D0160}" presName="sibTrans" presStyleCnt="0"/>
      <dgm:spPr/>
    </dgm:pt>
    <dgm:pt modelId="{FE18124C-2203-474F-9829-713A99301115}" type="pres">
      <dgm:prSet presAssocID="{7CAE5A93-8E53-4E3D-8A9A-0C4BC91A842D}" presName="compNode" presStyleCnt="0"/>
      <dgm:spPr/>
    </dgm:pt>
    <dgm:pt modelId="{5BF5C6F6-4DB6-48D2-A954-4B16BCC2DCFC}" type="pres">
      <dgm:prSet presAssocID="{7CAE5A93-8E53-4E3D-8A9A-0C4BC91A842D}" presName="bgRect" presStyleLbl="bgShp" presStyleIdx="1" presStyleCnt="5"/>
      <dgm:spPr/>
    </dgm:pt>
    <dgm:pt modelId="{CB6E212C-974F-4FA5-8D2B-8357C10227BD}" type="pres">
      <dgm:prSet presAssocID="{7CAE5A93-8E53-4E3D-8A9A-0C4BC91A842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0D46ED89-8AE2-4411-A508-DAC35A987B15}" type="pres">
      <dgm:prSet presAssocID="{7CAE5A93-8E53-4E3D-8A9A-0C4BC91A842D}" presName="spaceRect" presStyleCnt="0"/>
      <dgm:spPr/>
    </dgm:pt>
    <dgm:pt modelId="{CCBCDC9E-04FE-4489-AADE-86BF3E61633C}" type="pres">
      <dgm:prSet presAssocID="{7CAE5A93-8E53-4E3D-8A9A-0C4BC91A842D}" presName="parTx" presStyleLbl="revTx" presStyleIdx="1" presStyleCnt="5">
        <dgm:presLayoutVars>
          <dgm:chMax val="0"/>
          <dgm:chPref val="0"/>
        </dgm:presLayoutVars>
      </dgm:prSet>
      <dgm:spPr/>
    </dgm:pt>
    <dgm:pt modelId="{6DA58B85-9CDB-41C2-B824-8E1E1DCEC40E}" type="pres">
      <dgm:prSet presAssocID="{7EFF11FA-1E89-4D3D-99DE-40D3BD3CA71C}" presName="sibTrans" presStyleCnt="0"/>
      <dgm:spPr/>
    </dgm:pt>
    <dgm:pt modelId="{7395679A-4318-4AC9-99CC-A425F73ED82A}" type="pres">
      <dgm:prSet presAssocID="{8B3C1071-797F-4F03-BF0C-FB0B665CC4C8}" presName="compNode" presStyleCnt="0"/>
      <dgm:spPr/>
    </dgm:pt>
    <dgm:pt modelId="{5D6A0F58-D22C-411F-A704-55FF95F62C01}" type="pres">
      <dgm:prSet presAssocID="{8B3C1071-797F-4F03-BF0C-FB0B665CC4C8}" presName="bgRect" presStyleLbl="bgShp" presStyleIdx="2" presStyleCnt="5"/>
      <dgm:spPr/>
    </dgm:pt>
    <dgm:pt modelId="{CA923004-BA35-4A9D-A2B8-3B10B2CD0B8F}" type="pres">
      <dgm:prSet presAssocID="{8B3C1071-797F-4F03-BF0C-FB0B665CC4C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791C1020-C5F9-4250-B53B-CBED3837F612}" type="pres">
      <dgm:prSet presAssocID="{8B3C1071-797F-4F03-BF0C-FB0B665CC4C8}" presName="spaceRect" presStyleCnt="0"/>
      <dgm:spPr/>
    </dgm:pt>
    <dgm:pt modelId="{729EAF59-1B54-49F7-88F3-0304B5230735}" type="pres">
      <dgm:prSet presAssocID="{8B3C1071-797F-4F03-BF0C-FB0B665CC4C8}" presName="parTx" presStyleLbl="revTx" presStyleIdx="2" presStyleCnt="5">
        <dgm:presLayoutVars>
          <dgm:chMax val="0"/>
          <dgm:chPref val="0"/>
        </dgm:presLayoutVars>
      </dgm:prSet>
      <dgm:spPr/>
    </dgm:pt>
    <dgm:pt modelId="{B42BBC99-90C0-444B-B21C-109FC790649E}" type="pres">
      <dgm:prSet presAssocID="{9AFFC4C0-A0B1-4A0D-9D88-F9402EC677F3}" presName="sibTrans" presStyleCnt="0"/>
      <dgm:spPr/>
    </dgm:pt>
    <dgm:pt modelId="{68908FC7-3B82-46F9-9C4A-6358CEEB9F29}" type="pres">
      <dgm:prSet presAssocID="{800C27F2-CE53-4BCA-8505-70883DD4B051}" presName="compNode" presStyleCnt="0"/>
      <dgm:spPr/>
    </dgm:pt>
    <dgm:pt modelId="{79B349F4-0AC5-45F3-A97F-F36B7A66DEC4}" type="pres">
      <dgm:prSet presAssocID="{800C27F2-CE53-4BCA-8505-70883DD4B051}" presName="bgRect" presStyleLbl="bgShp" presStyleIdx="3" presStyleCnt="5"/>
      <dgm:spPr/>
    </dgm:pt>
    <dgm:pt modelId="{B071323C-03BE-46A6-9D13-D1EBBC483C53}" type="pres">
      <dgm:prSet presAssocID="{800C27F2-CE53-4BCA-8505-70883DD4B05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D4C4A021-2E8C-4BD2-9F43-1DE112AD8F1D}" type="pres">
      <dgm:prSet presAssocID="{800C27F2-CE53-4BCA-8505-70883DD4B051}" presName="spaceRect" presStyleCnt="0"/>
      <dgm:spPr/>
    </dgm:pt>
    <dgm:pt modelId="{AF55A242-F603-4A16-A9E8-E8E4A9FDA44D}" type="pres">
      <dgm:prSet presAssocID="{800C27F2-CE53-4BCA-8505-70883DD4B051}" presName="parTx" presStyleLbl="revTx" presStyleIdx="3" presStyleCnt="5">
        <dgm:presLayoutVars>
          <dgm:chMax val="0"/>
          <dgm:chPref val="0"/>
        </dgm:presLayoutVars>
      </dgm:prSet>
      <dgm:spPr/>
    </dgm:pt>
    <dgm:pt modelId="{D1EE8DF4-2DDF-402A-9D50-E34731306E9B}" type="pres">
      <dgm:prSet presAssocID="{08D911F5-C12B-4BC4-80E7-B642C5F69CFC}" presName="sibTrans" presStyleCnt="0"/>
      <dgm:spPr/>
    </dgm:pt>
    <dgm:pt modelId="{71C3B402-8BC3-42CB-815A-5EF6AF15FAF4}" type="pres">
      <dgm:prSet presAssocID="{CB52D1B7-E8FC-4919-AFC0-A365DFCC8310}" presName="compNode" presStyleCnt="0"/>
      <dgm:spPr/>
    </dgm:pt>
    <dgm:pt modelId="{34AE7BF2-E810-451B-B1C5-217C2C5D8934}" type="pres">
      <dgm:prSet presAssocID="{CB52D1B7-E8FC-4919-AFC0-A365DFCC8310}" presName="bgRect" presStyleLbl="bgShp" presStyleIdx="4" presStyleCnt="5"/>
      <dgm:spPr/>
    </dgm:pt>
    <dgm:pt modelId="{ABF7061A-5909-455C-AF71-B593314EF72A}" type="pres">
      <dgm:prSet presAssocID="{CB52D1B7-E8FC-4919-AFC0-A365DFCC831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DE05AA00-CDDC-4C31-A113-5E279FF5B6A1}" type="pres">
      <dgm:prSet presAssocID="{CB52D1B7-E8FC-4919-AFC0-A365DFCC8310}" presName="spaceRect" presStyleCnt="0"/>
      <dgm:spPr/>
    </dgm:pt>
    <dgm:pt modelId="{B42D3184-CA81-4CFD-B13B-79C196EDBC15}" type="pres">
      <dgm:prSet presAssocID="{CB52D1B7-E8FC-4919-AFC0-A365DFCC8310}" presName="parTx" presStyleLbl="revTx" presStyleIdx="4" presStyleCnt="5">
        <dgm:presLayoutVars>
          <dgm:chMax val="0"/>
          <dgm:chPref val="0"/>
        </dgm:presLayoutVars>
      </dgm:prSet>
      <dgm:spPr/>
    </dgm:pt>
  </dgm:ptLst>
  <dgm:cxnLst>
    <dgm:cxn modelId="{ADFAEF2C-7846-49E1-88F5-44EEB698DDEE}" type="presOf" srcId="{CB52D1B7-E8FC-4919-AFC0-A365DFCC8310}" destId="{B42D3184-CA81-4CFD-B13B-79C196EDBC15}" srcOrd="0" destOrd="0" presId="urn:microsoft.com/office/officeart/2018/2/layout/IconVerticalSolidList"/>
    <dgm:cxn modelId="{F7F2345B-16F4-4D95-9F4A-91808165DA8E}" srcId="{2E3A685D-48A0-4FCE-8500-17F70E361C0C}" destId="{800C27F2-CE53-4BCA-8505-70883DD4B051}" srcOrd="3" destOrd="0" parTransId="{77132F87-7396-44AC-B9C9-6C69C6AB4170}" sibTransId="{08D911F5-C12B-4BC4-80E7-B642C5F69CFC}"/>
    <dgm:cxn modelId="{E95B9966-2B90-4AC5-92B3-6F37B2D8ED38}" type="presOf" srcId="{F2B9187C-40DC-4FD0-8AD6-0B84A32ACD92}" destId="{66FD7687-F19C-44BF-BE7F-E1E728B2C639}" srcOrd="0" destOrd="0" presId="urn:microsoft.com/office/officeart/2018/2/layout/IconVerticalSolidList"/>
    <dgm:cxn modelId="{FFF4BD47-C7D7-4ED9-B05F-14865974601D}" type="presOf" srcId="{8B3C1071-797F-4F03-BF0C-FB0B665CC4C8}" destId="{729EAF59-1B54-49F7-88F3-0304B5230735}" srcOrd="0" destOrd="0" presId="urn:microsoft.com/office/officeart/2018/2/layout/IconVerticalSolidList"/>
    <dgm:cxn modelId="{FB83B04A-B4BD-4B9F-BD78-0196047FA68D}" srcId="{2E3A685D-48A0-4FCE-8500-17F70E361C0C}" destId="{CB52D1B7-E8FC-4919-AFC0-A365DFCC8310}" srcOrd="4" destOrd="0" parTransId="{685CEB90-03A7-41EE-88EF-932F322BA672}" sibTransId="{34171C1F-DB4B-4420-905B-97007C98FA5B}"/>
    <dgm:cxn modelId="{F7E85179-C294-40EA-8314-FF02E7F0ECCD}" type="presOf" srcId="{800C27F2-CE53-4BCA-8505-70883DD4B051}" destId="{AF55A242-F603-4A16-A9E8-E8E4A9FDA44D}" srcOrd="0" destOrd="0" presId="urn:microsoft.com/office/officeart/2018/2/layout/IconVerticalSolidList"/>
    <dgm:cxn modelId="{799FE084-2FE3-4A26-8ECE-481A61C423AD}" srcId="{2E3A685D-48A0-4FCE-8500-17F70E361C0C}" destId="{F2B9187C-40DC-4FD0-8AD6-0B84A32ACD92}" srcOrd="0" destOrd="0" parTransId="{D71065CE-B61A-4965-B621-C113A01BBA4B}" sibTransId="{43E52C6D-63E9-4E29-82F4-EDFC328D0160}"/>
    <dgm:cxn modelId="{6823D38D-9CE5-4C7E-8772-4FFCCC3A1391}" type="presOf" srcId="{2E3A685D-48A0-4FCE-8500-17F70E361C0C}" destId="{532B03E3-1A3C-4DBF-9A3C-9E8395D45612}" srcOrd="0" destOrd="0" presId="urn:microsoft.com/office/officeart/2018/2/layout/IconVerticalSolidList"/>
    <dgm:cxn modelId="{6B2C2FAD-A1FB-47ED-8648-CA42F180AEDF}" type="presOf" srcId="{7CAE5A93-8E53-4E3D-8A9A-0C4BC91A842D}" destId="{CCBCDC9E-04FE-4489-AADE-86BF3E61633C}" srcOrd="0" destOrd="0" presId="urn:microsoft.com/office/officeart/2018/2/layout/IconVerticalSolidList"/>
    <dgm:cxn modelId="{A1DAAEC1-D4E7-44D6-BCA3-3B36F2BE0E30}" srcId="{2E3A685D-48A0-4FCE-8500-17F70E361C0C}" destId="{7CAE5A93-8E53-4E3D-8A9A-0C4BC91A842D}" srcOrd="1" destOrd="0" parTransId="{E3DC245A-DA27-4EB0-92DF-EBC734B96844}" sibTransId="{7EFF11FA-1E89-4D3D-99DE-40D3BD3CA71C}"/>
    <dgm:cxn modelId="{248BD5D1-D8F4-4D6C-83AC-CE4514ADD3E8}" srcId="{2E3A685D-48A0-4FCE-8500-17F70E361C0C}" destId="{8B3C1071-797F-4F03-BF0C-FB0B665CC4C8}" srcOrd="2" destOrd="0" parTransId="{2D5EBC99-CAC1-4A36-95E4-0378EB68EAF5}" sibTransId="{9AFFC4C0-A0B1-4A0D-9D88-F9402EC677F3}"/>
    <dgm:cxn modelId="{FB6AA951-BF50-40AE-BF77-7DB69D6EFD04}" type="presParOf" srcId="{532B03E3-1A3C-4DBF-9A3C-9E8395D45612}" destId="{588092C0-359D-4369-A438-1020B9F694E7}" srcOrd="0" destOrd="0" presId="urn:microsoft.com/office/officeart/2018/2/layout/IconVerticalSolidList"/>
    <dgm:cxn modelId="{F75B1A4D-1577-4A0F-BD85-B9969401D3E9}" type="presParOf" srcId="{588092C0-359D-4369-A438-1020B9F694E7}" destId="{0D10C273-03F2-42E4-85A3-C15EEA21398C}" srcOrd="0" destOrd="0" presId="urn:microsoft.com/office/officeart/2018/2/layout/IconVerticalSolidList"/>
    <dgm:cxn modelId="{33C8DE5F-1DF5-47A2-8809-1AF4340025AB}" type="presParOf" srcId="{588092C0-359D-4369-A438-1020B9F694E7}" destId="{F70D9DAE-26BE-4F4B-AB9E-2C55DA9AC11F}" srcOrd="1" destOrd="0" presId="urn:microsoft.com/office/officeart/2018/2/layout/IconVerticalSolidList"/>
    <dgm:cxn modelId="{58BE1B8A-FCE3-48BF-AA84-9A4322573261}" type="presParOf" srcId="{588092C0-359D-4369-A438-1020B9F694E7}" destId="{A92EF404-9877-459A-B735-7AD59E40A9CD}" srcOrd="2" destOrd="0" presId="urn:microsoft.com/office/officeart/2018/2/layout/IconVerticalSolidList"/>
    <dgm:cxn modelId="{8FDED578-A4B3-4CB8-8C1E-650538DB1618}" type="presParOf" srcId="{588092C0-359D-4369-A438-1020B9F694E7}" destId="{66FD7687-F19C-44BF-BE7F-E1E728B2C639}" srcOrd="3" destOrd="0" presId="urn:microsoft.com/office/officeart/2018/2/layout/IconVerticalSolidList"/>
    <dgm:cxn modelId="{D2C14632-7779-4042-BB6E-DE164A09A001}" type="presParOf" srcId="{532B03E3-1A3C-4DBF-9A3C-9E8395D45612}" destId="{6062A310-31FF-46C8-9024-084FC5CC5607}" srcOrd="1" destOrd="0" presId="urn:microsoft.com/office/officeart/2018/2/layout/IconVerticalSolidList"/>
    <dgm:cxn modelId="{89C44976-9AF0-4BEB-A85C-03D639EE4F7C}" type="presParOf" srcId="{532B03E3-1A3C-4DBF-9A3C-9E8395D45612}" destId="{FE18124C-2203-474F-9829-713A99301115}" srcOrd="2" destOrd="0" presId="urn:microsoft.com/office/officeart/2018/2/layout/IconVerticalSolidList"/>
    <dgm:cxn modelId="{AA86EF37-C132-4194-A620-ED47A7BA6451}" type="presParOf" srcId="{FE18124C-2203-474F-9829-713A99301115}" destId="{5BF5C6F6-4DB6-48D2-A954-4B16BCC2DCFC}" srcOrd="0" destOrd="0" presId="urn:microsoft.com/office/officeart/2018/2/layout/IconVerticalSolidList"/>
    <dgm:cxn modelId="{ED65FAEF-D560-41A3-B530-E20E4B933777}" type="presParOf" srcId="{FE18124C-2203-474F-9829-713A99301115}" destId="{CB6E212C-974F-4FA5-8D2B-8357C10227BD}" srcOrd="1" destOrd="0" presId="urn:microsoft.com/office/officeart/2018/2/layout/IconVerticalSolidList"/>
    <dgm:cxn modelId="{B8D7CE26-A5D8-4132-82B7-8F410FA04235}" type="presParOf" srcId="{FE18124C-2203-474F-9829-713A99301115}" destId="{0D46ED89-8AE2-4411-A508-DAC35A987B15}" srcOrd="2" destOrd="0" presId="urn:microsoft.com/office/officeart/2018/2/layout/IconVerticalSolidList"/>
    <dgm:cxn modelId="{199CBECE-EC45-4375-A781-50B4A31B03EF}" type="presParOf" srcId="{FE18124C-2203-474F-9829-713A99301115}" destId="{CCBCDC9E-04FE-4489-AADE-86BF3E61633C}" srcOrd="3" destOrd="0" presId="urn:microsoft.com/office/officeart/2018/2/layout/IconVerticalSolidList"/>
    <dgm:cxn modelId="{DF60AFF6-CC73-4FB9-B7FE-3E1F2BE47047}" type="presParOf" srcId="{532B03E3-1A3C-4DBF-9A3C-9E8395D45612}" destId="{6DA58B85-9CDB-41C2-B824-8E1E1DCEC40E}" srcOrd="3" destOrd="0" presId="urn:microsoft.com/office/officeart/2018/2/layout/IconVerticalSolidList"/>
    <dgm:cxn modelId="{CE0B417A-CD01-410D-A81C-D9D72366B904}" type="presParOf" srcId="{532B03E3-1A3C-4DBF-9A3C-9E8395D45612}" destId="{7395679A-4318-4AC9-99CC-A425F73ED82A}" srcOrd="4" destOrd="0" presId="urn:microsoft.com/office/officeart/2018/2/layout/IconVerticalSolidList"/>
    <dgm:cxn modelId="{E30D8481-CBB7-4064-A0D9-0DA97CC1633B}" type="presParOf" srcId="{7395679A-4318-4AC9-99CC-A425F73ED82A}" destId="{5D6A0F58-D22C-411F-A704-55FF95F62C01}" srcOrd="0" destOrd="0" presId="urn:microsoft.com/office/officeart/2018/2/layout/IconVerticalSolidList"/>
    <dgm:cxn modelId="{66BACDF8-7523-4870-ABEE-7DED7C0AF8DF}" type="presParOf" srcId="{7395679A-4318-4AC9-99CC-A425F73ED82A}" destId="{CA923004-BA35-4A9D-A2B8-3B10B2CD0B8F}" srcOrd="1" destOrd="0" presId="urn:microsoft.com/office/officeart/2018/2/layout/IconVerticalSolidList"/>
    <dgm:cxn modelId="{D12FFC22-1D9E-4494-B56A-F53B128330FC}" type="presParOf" srcId="{7395679A-4318-4AC9-99CC-A425F73ED82A}" destId="{791C1020-C5F9-4250-B53B-CBED3837F612}" srcOrd="2" destOrd="0" presId="urn:microsoft.com/office/officeart/2018/2/layout/IconVerticalSolidList"/>
    <dgm:cxn modelId="{9FEB351A-E3FE-4BB8-A97D-0C861CD5B88A}" type="presParOf" srcId="{7395679A-4318-4AC9-99CC-A425F73ED82A}" destId="{729EAF59-1B54-49F7-88F3-0304B5230735}" srcOrd="3" destOrd="0" presId="urn:microsoft.com/office/officeart/2018/2/layout/IconVerticalSolidList"/>
    <dgm:cxn modelId="{F25DB7B2-CEF8-400F-92CC-3E3720632C55}" type="presParOf" srcId="{532B03E3-1A3C-4DBF-9A3C-9E8395D45612}" destId="{B42BBC99-90C0-444B-B21C-109FC790649E}" srcOrd="5" destOrd="0" presId="urn:microsoft.com/office/officeart/2018/2/layout/IconVerticalSolidList"/>
    <dgm:cxn modelId="{4BC3C75F-95E7-4497-9847-CBE0E00AE25A}" type="presParOf" srcId="{532B03E3-1A3C-4DBF-9A3C-9E8395D45612}" destId="{68908FC7-3B82-46F9-9C4A-6358CEEB9F29}" srcOrd="6" destOrd="0" presId="urn:microsoft.com/office/officeart/2018/2/layout/IconVerticalSolidList"/>
    <dgm:cxn modelId="{FCCBF6EF-332E-408B-AD25-6483A926CF1E}" type="presParOf" srcId="{68908FC7-3B82-46F9-9C4A-6358CEEB9F29}" destId="{79B349F4-0AC5-45F3-A97F-F36B7A66DEC4}" srcOrd="0" destOrd="0" presId="urn:microsoft.com/office/officeart/2018/2/layout/IconVerticalSolidList"/>
    <dgm:cxn modelId="{B00E0342-BF2F-4152-912D-2CDF0DC5CFB4}" type="presParOf" srcId="{68908FC7-3B82-46F9-9C4A-6358CEEB9F29}" destId="{B071323C-03BE-46A6-9D13-D1EBBC483C53}" srcOrd="1" destOrd="0" presId="urn:microsoft.com/office/officeart/2018/2/layout/IconVerticalSolidList"/>
    <dgm:cxn modelId="{7373575B-9107-4425-94A1-77B0C3E6F5C1}" type="presParOf" srcId="{68908FC7-3B82-46F9-9C4A-6358CEEB9F29}" destId="{D4C4A021-2E8C-4BD2-9F43-1DE112AD8F1D}" srcOrd="2" destOrd="0" presId="urn:microsoft.com/office/officeart/2018/2/layout/IconVerticalSolidList"/>
    <dgm:cxn modelId="{6B01A99B-75B0-40A2-AF4C-59BC922F3714}" type="presParOf" srcId="{68908FC7-3B82-46F9-9C4A-6358CEEB9F29}" destId="{AF55A242-F603-4A16-A9E8-E8E4A9FDA44D}" srcOrd="3" destOrd="0" presId="urn:microsoft.com/office/officeart/2018/2/layout/IconVerticalSolidList"/>
    <dgm:cxn modelId="{54180CAA-C5B4-4072-9D1E-588C42E96F26}" type="presParOf" srcId="{532B03E3-1A3C-4DBF-9A3C-9E8395D45612}" destId="{D1EE8DF4-2DDF-402A-9D50-E34731306E9B}" srcOrd="7" destOrd="0" presId="urn:microsoft.com/office/officeart/2018/2/layout/IconVerticalSolidList"/>
    <dgm:cxn modelId="{D74276A7-DE4F-45CD-8B53-36B56B3F3C08}" type="presParOf" srcId="{532B03E3-1A3C-4DBF-9A3C-9E8395D45612}" destId="{71C3B402-8BC3-42CB-815A-5EF6AF15FAF4}" srcOrd="8" destOrd="0" presId="urn:microsoft.com/office/officeart/2018/2/layout/IconVerticalSolidList"/>
    <dgm:cxn modelId="{B6A7CF83-8E58-4535-9BBA-EBD780D523E5}" type="presParOf" srcId="{71C3B402-8BC3-42CB-815A-5EF6AF15FAF4}" destId="{34AE7BF2-E810-451B-B1C5-217C2C5D8934}" srcOrd="0" destOrd="0" presId="urn:microsoft.com/office/officeart/2018/2/layout/IconVerticalSolidList"/>
    <dgm:cxn modelId="{129E2D20-5EB8-49C6-BA96-7DC80D19B648}" type="presParOf" srcId="{71C3B402-8BC3-42CB-815A-5EF6AF15FAF4}" destId="{ABF7061A-5909-455C-AF71-B593314EF72A}" srcOrd="1" destOrd="0" presId="urn:microsoft.com/office/officeart/2018/2/layout/IconVerticalSolidList"/>
    <dgm:cxn modelId="{CF9DD61B-8BF8-4339-86B9-3C8CA76BC152}" type="presParOf" srcId="{71C3B402-8BC3-42CB-815A-5EF6AF15FAF4}" destId="{DE05AA00-CDDC-4C31-A113-5E279FF5B6A1}" srcOrd="2" destOrd="0" presId="urn:microsoft.com/office/officeart/2018/2/layout/IconVerticalSolidList"/>
    <dgm:cxn modelId="{B33769CC-DAFA-49FE-95F3-FD3F0E81F0AF}" type="presParOf" srcId="{71C3B402-8BC3-42CB-815A-5EF6AF15FAF4}" destId="{B42D3184-CA81-4CFD-B13B-79C196EDBC1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DE394-FB4D-4C87-885C-8EB30C59227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19DFA8-4CBC-4D22-8961-A912200211D4}">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0F2107-9A85-4830-A951-64CF6C89E6B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To be able to explain what is meant by Project Management.</a:t>
          </a:r>
          <a:endParaRPr lang="en-US" sz="2500" kern="1200" dirty="0"/>
        </a:p>
      </dsp:txBody>
      <dsp:txXfrm>
        <a:off x="1249101" y="462"/>
        <a:ext cx="8809298" cy="1081473"/>
      </dsp:txXfrm>
    </dsp:sp>
    <dsp:sp modelId="{01C87AC4-757D-49A8-8138-634B6ECC7B41}">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A6F113-9A55-4002-BE76-F129DA9339FE}">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DFE766-72F5-415F-A4D5-B84D459249E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To be able to explain what is meant by Project Scope.</a:t>
          </a:r>
          <a:endParaRPr lang="en-US" sz="2500" kern="1200" dirty="0"/>
        </a:p>
      </dsp:txBody>
      <dsp:txXfrm>
        <a:off x="1249101" y="1352303"/>
        <a:ext cx="8809298" cy="1081473"/>
      </dsp:txXfrm>
    </dsp:sp>
    <dsp:sp modelId="{1EA5E8FD-30D3-42FD-8715-299C5C3C8E74}">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C90A21-FB7B-47E7-8A3D-D1A9DAB5AC84}">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E179D4-D079-4338-A5D6-E89FB783F47A}">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To be able to explain what meant by a Constraint.</a:t>
          </a:r>
          <a:endParaRPr lang="en-US" sz="2500" kern="1200" dirty="0"/>
        </a:p>
      </dsp:txBody>
      <dsp:txXfrm>
        <a:off x="1249101" y="2704144"/>
        <a:ext cx="8809298" cy="10814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79302D-576D-4721-B9CD-F810114D82A3}">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206085-7A49-41B0-AA1B-C59F4D5B1AF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9D2771-6DFA-46F0-B005-FB62EA281FC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kern="1200" dirty="0"/>
            <a:t>From your own experience of IT either at home or at school…</a:t>
          </a:r>
        </a:p>
      </dsp:txBody>
      <dsp:txXfrm>
        <a:off x="919851" y="1571"/>
        <a:ext cx="9138548" cy="796407"/>
      </dsp:txXfrm>
    </dsp:sp>
    <dsp:sp modelId="{89BA5A1B-2B24-4859-B6B1-A99F782CE43C}">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573867-7ABC-4808-AF6E-B8819A6A7859}">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94B68E-87A7-4929-A2B8-24A95043B7F8}">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kern="1200" dirty="0"/>
            <a:t>List as many examples of typical IT projects that you can using the headings in the previous slide.</a:t>
          </a:r>
        </a:p>
      </dsp:txBody>
      <dsp:txXfrm>
        <a:off x="919851" y="997081"/>
        <a:ext cx="9138548" cy="796407"/>
      </dsp:txXfrm>
    </dsp:sp>
    <dsp:sp modelId="{071655F9-2543-4EC3-9D7D-7CB13CA69E86}">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75A43C-B7AB-4832-9B6B-E26E28C50B24}">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BF642A-DA02-4CD8-86CE-972690059DFA}">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kern="1200" dirty="0"/>
            <a:t>EXTENSION: how do you think they were carried out?</a:t>
          </a:r>
        </a:p>
      </dsp:txBody>
      <dsp:txXfrm>
        <a:off x="919851" y="1992590"/>
        <a:ext cx="9138548" cy="796407"/>
      </dsp:txXfrm>
    </dsp:sp>
    <dsp:sp modelId="{83540F57-F0FD-415E-A264-01F973D42EE7}">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92879E-8152-431F-A924-E1E83BF57A69}">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3342C8-10A9-4E84-85E9-C2969CA7D757}">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b="1" u="sng" kern="1200" dirty="0"/>
            <a:t>Time Allowed: 15 minutes</a:t>
          </a:r>
        </a:p>
      </dsp:txBody>
      <dsp:txXfrm>
        <a:off x="919851" y="2988100"/>
        <a:ext cx="9138548" cy="7964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0CC93-52F5-4435-8528-9B08B42F2B8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6A7D58-F315-42F5-BA80-D2A1691105C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9307B2-712A-48F7-B01E-B516EEC46CDB}">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A project will have a defined (or agreed) beginning.</a:t>
          </a:r>
        </a:p>
      </dsp:txBody>
      <dsp:txXfrm>
        <a:off x="919851" y="1571"/>
        <a:ext cx="9138548" cy="796407"/>
      </dsp:txXfrm>
    </dsp:sp>
    <dsp:sp modelId="{72F523DE-98BA-4AFE-913B-F6BAC839DB5D}">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52635E-FBE2-4C65-817F-878323B59BE7}">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BD89941-71B8-4869-A600-EEA3A6C0A938}">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It will also have a defined (or agreed) end.</a:t>
          </a:r>
        </a:p>
      </dsp:txBody>
      <dsp:txXfrm>
        <a:off x="919851" y="997081"/>
        <a:ext cx="9138548" cy="796407"/>
      </dsp:txXfrm>
    </dsp:sp>
    <dsp:sp modelId="{4FC07264-05AA-45BC-A338-DBC9B02D55C5}">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7B4373-C10E-469D-B1CA-0BA1D1CAB53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75A63C-8975-42F0-BAE2-CD578C33C40A}">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This will be an agreed date and time.</a:t>
          </a:r>
        </a:p>
      </dsp:txBody>
      <dsp:txXfrm>
        <a:off x="919851" y="1992590"/>
        <a:ext cx="9138548" cy="796407"/>
      </dsp:txXfrm>
    </dsp:sp>
    <dsp:sp modelId="{9D0550B0-B3DD-40A8-8A65-3C2E09FD0C3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CDF954-A9DF-4687-B652-432F7416BC59}">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0DE53D9-E5D3-4482-BB2B-D9F51C288E84}">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If your project goes over this end date it is called </a:t>
          </a:r>
          <a:r>
            <a:rPr lang="en-US" sz="2200" b="1" u="sng" kern="1200" dirty="0"/>
            <a:t>PROJECT SLIPPAGE!</a:t>
          </a:r>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6E420-1B9F-4A59-911A-5ECAC7DFB422}">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A97FBE-3607-444C-88AC-A1C85086E6AF}">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49C923-98C8-4E47-8F8C-28E1F5592D5A}">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This project cannot happen during term time.</a:t>
          </a:r>
        </a:p>
      </dsp:txBody>
      <dsp:txXfrm>
        <a:off x="919851" y="1571"/>
        <a:ext cx="9138548" cy="796407"/>
      </dsp:txXfrm>
    </dsp:sp>
    <dsp:sp modelId="{28375A9E-2A09-4CA4-B78A-1B51E75DEA2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0E8093-D006-4636-9F71-36D390F6A77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A36135-4AFC-40E1-BD25-CF358800EF73}">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It must happen during the holidays.</a:t>
          </a:r>
        </a:p>
      </dsp:txBody>
      <dsp:txXfrm>
        <a:off x="919851" y="997081"/>
        <a:ext cx="9138548" cy="796407"/>
      </dsp:txXfrm>
    </dsp:sp>
    <dsp:sp modelId="{B7B9CCE9-89A8-42F7-AD47-8B655E3A550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E37EF7-4225-464C-96DF-50C45B04C98F}">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A41CFE-FFAA-4F9B-A539-4F059E89F8BA}">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It must finish before term starts again.</a:t>
          </a:r>
        </a:p>
      </dsp:txBody>
      <dsp:txXfrm>
        <a:off x="919851" y="1992590"/>
        <a:ext cx="9138548" cy="796407"/>
      </dsp:txXfrm>
    </dsp:sp>
    <dsp:sp modelId="{BB865F1F-A70F-43D0-82FC-21CC467273F0}">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F1379A-7C0A-4993-A0F4-EFBE31B9887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360897-BC73-4CD5-9353-2B6C5099C645}">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b="1" u="sng" kern="1200" dirty="0"/>
            <a:t>DISCUSSION POINT</a:t>
          </a:r>
          <a:r>
            <a:rPr lang="en-US" sz="2200" kern="1200" dirty="0"/>
            <a:t>: why is this?</a:t>
          </a:r>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59436-B027-42E1-8FBE-7FFED368B8D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CDB8C5-3A89-42F3-B7BE-60D6F63D05F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40DABF-2F28-4026-93B2-6E54CB20FD0B}">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Individually or in Small Groups.</a:t>
          </a:r>
          <a:endParaRPr lang="en-US" sz="2200" kern="1200"/>
        </a:p>
      </dsp:txBody>
      <dsp:txXfrm>
        <a:off x="919851" y="1571"/>
        <a:ext cx="9138548" cy="796407"/>
      </dsp:txXfrm>
    </dsp:sp>
    <dsp:sp modelId="{33A10C71-82F5-4EE7-A810-C6E4C8015608}">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3E6B09-7A1B-43B7-B811-E7E0DD7AC50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E2CD26-603A-47AA-8E22-99FB40DD5081}">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Discuss why upgrading the school computers cannot happen during term time.</a:t>
          </a:r>
          <a:endParaRPr lang="en-US" sz="2200" kern="1200"/>
        </a:p>
      </dsp:txBody>
      <dsp:txXfrm>
        <a:off x="919851" y="997081"/>
        <a:ext cx="9138548" cy="796407"/>
      </dsp:txXfrm>
    </dsp:sp>
    <dsp:sp modelId="{1DE6E99C-06E4-4CFF-AC23-D68E9D2EAC3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82A2B6-467B-4B45-9515-E7AA1B93B905}">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B03C3C-F5A7-4152-B614-D20C833A4553}">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Present your findings to the class.</a:t>
          </a:r>
          <a:endParaRPr lang="en-US" sz="2200" kern="1200"/>
        </a:p>
      </dsp:txBody>
      <dsp:txXfrm>
        <a:off x="919851" y="1992590"/>
        <a:ext cx="9138548" cy="796407"/>
      </dsp:txXfrm>
    </dsp:sp>
    <dsp:sp modelId="{FE5D3D02-2E7A-4DD4-A374-DF00EE3188B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681ED2-BE55-4342-AF93-4563720090DC}">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8FBEF-6D7C-4ADF-B11A-0E413F8DB98C}">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a:t>TIME ALLOWED</a:t>
          </a:r>
          <a:r>
            <a:rPr lang="en-GB" sz="2200" kern="1200"/>
            <a:t>: 10 minutes.</a:t>
          </a:r>
          <a:endParaRPr lang="en-US" sz="2200" kern="1200"/>
        </a:p>
      </dsp:txBody>
      <dsp:txXfrm>
        <a:off x="919851" y="2988100"/>
        <a:ext cx="9138548" cy="796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D1DB0-4A16-4813-920D-E5385796A26D}">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F09C90-C326-481F-8D36-8513E70A8A71}">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B509CD7-548E-4234-A411-9ADB9A4314FD}">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The computers cannot be changed while students are in school:</a:t>
          </a:r>
        </a:p>
      </dsp:txBody>
      <dsp:txXfrm>
        <a:off x="514373" y="323"/>
        <a:ext cx="9544026" cy="445345"/>
      </dsp:txXfrm>
    </dsp:sp>
    <dsp:sp modelId="{C0960FB3-C42D-44CB-BE11-2AA7D519A423}">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30049F-56DA-436E-9E27-ECDE1D7D5763}">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49AE9AD-736F-416A-B8CC-6D0FC7E58A8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You will be having lessons.</a:t>
          </a:r>
        </a:p>
      </dsp:txBody>
      <dsp:txXfrm>
        <a:off x="514373" y="557004"/>
        <a:ext cx="9544026" cy="445345"/>
      </dsp:txXfrm>
    </dsp:sp>
    <dsp:sp modelId="{44E56B76-619D-4C5B-810C-FE74488EBE7C}">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B15439-9CE6-4686-B065-F5DAF2BB1AE2}">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79BC11-FFE1-4B1A-B2F7-605CECF26626}">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You will be preparing for exams.</a:t>
          </a:r>
        </a:p>
      </dsp:txBody>
      <dsp:txXfrm>
        <a:off x="514373" y="1113686"/>
        <a:ext cx="9544026" cy="445345"/>
      </dsp:txXfrm>
    </dsp:sp>
    <dsp:sp modelId="{CB1B5382-C72A-458B-8E74-F6EFD7DF0E41}">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E3AA35-9AD9-4C3E-ACFA-027FC3803AFB}">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103E50-53A8-4F9C-8272-C505A137B215}">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You will be working on assignments.</a:t>
          </a:r>
        </a:p>
      </dsp:txBody>
      <dsp:txXfrm>
        <a:off x="514373" y="1670367"/>
        <a:ext cx="9544026" cy="445345"/>
      </dsp:txXfrm>
    </dsp:sp>
    <dsp:sp modelId="{907765EF-7095-4D82-9C80-A845BD5A7C95}">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317959-B077-42F4-963B-6F95D9EB39CD}">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327370-8E47-4B57-A5C0-4381DA87FD4B}">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Computers can only be changed when the school is empty.</a:t>
          </a:r>
        </a:p>
      </dsp:txBody>
      <dsp:txXfrm>
        <a:off x="514373" y="2227048"/>
        <a:ext cx="9544026" cy="445345"/>
      </dsp:txXfrm>
    </dsp:sp>
    <dsp:sp modelId="{65A21FA9-F222-4B8A-A8C2-8D5068EF2FEB}">
      <dsp:nvSpPr>
        <dsp:cNvPr id="0" name=""/>
        <dsp:cNvSpPr/>
      </dsp:nvSpPr>
      <dsp:spPr>
        <a:xfrm>
          <a:off x="0" y="2799455"/>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0629AF-7A21-4578-92E4-4A6DA8318FB7}">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109AA0-1D25-4B53-B5AF-07A4249EDB23}">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The project must start after July 20</a:t>
          </a:r>
          <a:r>
            <a:rPr lang="en-US" sz="1600" kern="1200" baseline="30000" dirty="0"/>
            <a:t>th</a:t>
          </a:r>
          <a:r>
            <a:rPr lang="en-US" sz="1600" kern="1200" baseline="0" dirty="0"/>
            <a:t>.</a:t>
          </a:r>
        </a:p>
      </dsp:txBody>
      <dsp:txXfrm>
        <a:off x="514373" y="2783730"/>
        <a:ext cx="9544026" cy="445345"/>
      </dsp:txXfrm>
    </dsp:sp>
    <dsp:sp modelId="{228D9B05-1EC5-4CA4-B148-5B89A10938CE}">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9D732E-0401-4F47-ACDE-220554C85AE7}">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7D0138-E276-4DF8-95C1-58AA97334AC0}">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It must be finished before August 30</a:t>
          </a:r>
          <a:r>
            <a:rPr lang="en-US" sz="1600" kern="1200" baseline="30000" dirty="0"/>
            <a:t>th</a:t>
          </a:r>
          <a:r>
            <a:rPr lang="en-US" sz="1600" kern="1200" dirty="0"/>
            <a:t>.</a:t>
          </a:r>
        </a:p>
      </dsp:txBody>
      <dsp:txXfrm>
        <a:off x="514373" y="3340411"/>
        <a:ext cx="9544026" cy="44534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177E6-9225-4789-8514-058E4D65CAEA}">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C8BFCA-F7FF-4BE5-B90D-C85D9516002A}">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D02B8B3-E7FA-43BE-B517-43E341C330A6}">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You will also have a defined list of tasks to accomplish.</a:t>
          </a:r>
        </a:p>
      </dsp:txBody>
      <dsp:txXfrm>
        <a:off x="602771" y="1224"/>
        <a:ext cx="9455628" cy="521880"/>
      </dsp:txXfrm>
    </dsp:sp>
    <dsp:sp modelId="{D11925A2-E687-47A2-9A82-F46B2F3992B6}">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3C29A5-2082-4C9E-8614-5C589EFFC2BC}">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9DB25A8-633A-42E5-A312-5AD880F50B74}">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You will need to make sure these happen.</a:t>
          </a:r>
        </a:p>
      </dsp:txBody>
      <dsp:txXfrm>
        <a:off x="602771" y="653574"/>
        <a:ext cx="9455628" cy="521880"/>
      </dsp:txXfrm>
    </dsp:sp>
    <dsp:sp modelId="{F4183458-8AC5-4AE1-82A4-B07375477C85}">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4FE611-CB72-4948-AFA5-372D61BDFEB7}">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1FD985-F2DA-4739-BB41-DB210EA41A52}">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If you agree to update the computers in two labs you must achieve this.</a:t>
          </a:r>
        </a:p>
      </dsp:txBody>
      <dsp:txXfrm>
        <a:off x="602771" y="1305924"/>
        <a:ext cx="9455628" cy="521880"/>
      </dsp:txXfrm>
    </dsp:sp>
    <dsp:sp modelId="{815BE5A3-D7FE-4B8F-822D-608C02D05CC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5E310C-2CCC-457D-974C-000246E3B431}">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D8951A-09FC-4325-91F7-1566EDD25A37}">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If you update only one lab, your project has failed.</a:t>
          </a:r>
        </a:p>
      </dsp:txBody>
      <dsp:txXfrm>
        <a:off x="602771" y="1958275"/>
        <a:ext cx="9455628" cy="521880"/>
      </dsp:txXfrm>
    </dsp:sp>
    <dsp:sp modelId="{E2DD3B33-01F6-4D52-A4EC-0F83575D194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290E71-5B7C-4C1D-8552-D92FFF2F534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7DCF20-EC9A-43C8-B56F-AB3241591002}">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If you update three labs, then you have done more than agreed.</a:t>
          </a:r>
        </a:p>
      </dsp:txBody>
      <dsp:txXfrm>
        <a:off x="602771" y="2610625"/>
        <a:ext cx="9455628" cy="521880"/>
      </dsp:txXfrm>
    </dsp:sp>
    <dsp:sp modelId="{72C04FA7-C121-448E-9C6D-6FD11EB91238}">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946FC1-ACAF-4D8B-846C-FE8026F7B1A0}">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6D073FA-57B5-4372-B678-F6AA305FFCA6}">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b="1" u="sng" kern="1200" dirty="0"/>
            <a:t>DISCUSSION POINT: </a:t>
          </a:r>
          <a:r>
            <a:rPr lang="en-US" sz="1900" kern="1200" dirty="0"/>
            <a:t>why is doing more than you have agreed a bad thing?</a:t>
          </a:r>
        </a:p>
      </dsp:txBody>
      <dsp:txXfrm>
        <a:off x="602771" y="3262975"/>
        <a:ext cx="9455628" cy="5218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59436-B027-42E1-8FBE-7FFED368B8D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CDB8C5-3A89-42F3-B7BE-60D6F63D05F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40DABF-2F28-4026-93B2-6E54CB20FD0B}">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Individually or in Small Groups.</a:t>
          </a:r>
          <a:endParaRPr lang="en-US" sz="2200" kern="1200"/>
        </a:p>
      </dsp:txBody>
      <dsp:txXfrm>
        <a:off x="919851" y="1571"/>
        <a:ext cx="9138548" cy="796407"/>
      </dsp:txXfrm>
    </dsp:sp>
    <dsp:sp modelId="{33A10C71-82F5-4EE7-A810-C6E4C8015608}">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3E6B09-7A1B-43B7-B811-E7E0DD7AC50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E2CD26-603A-47AA-8E22-99FB40DD5081}">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Discuss why doing more tasks than you agreed is a bad thing.</a:t>
          </a:r>
          <a:endParaRPr lang="en-US" sz="2200" kern="1200" dirty="0"/>
        </a:p>
      </dsp:txBody>
      <dsp:txXfrm>
        <a:off x="919851" y="997081"/>
        <a:ext cx="9138548" cy="796407"/>
      </dsp:txXfrm>
    </dsp:sp>
    <dsp:sp modelId="{1DE6E99C-06E4-4CFF-AC23-D68E9D2EAC3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82A2B6-467B-4B45-9515-E7AA1B93B905}">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B03C3C-F5A7-4152-B614-D20C833A4553}">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Present your findings to the class.</a:t>
          </a:r>
          <a:endParaRPr lang="en-US" sz="2200" kern="1200"/>
        </a:p>
      </dsp:txBody>
      <dsp:txXfrm>
        <a:off x="919851" y="1992590"/>
        <a:ext cx="9138548" cy="796407"/>
      </dsp:txXfrm>
    </dsp:sp>
    <dsp:sp modelId="{FE5D3D02-2E7A-4DD4-A374-DF00EE3188B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681ED2-BE55-4342-AF93-4563720090DC}">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8FBEF-6D7C-4ADF-B11A-0E413F8DB98C}">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a:t>TIME ALLOWED</a:t>
          </a:r>
          <a:r>
            <a:rPr lang="en-GB" sz="2200" kern="1200"/>
            <a:t>: 10 minutes.</a:t>
          </a:r>
          <a:endParaRPr lang="en-US" sz="2200" kern="1200"/>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2E56E-0F86-4E94-8601-6BD5D4D765BC}">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D23831-D284-4E80-967E-206137FA45B7}">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EEE776-C67B-46CE-8728-07096DB1FDD1}">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If you do more than what was asked: </a:t>
          </a:r>
        </a:p>
      </dsp:txBody>
      <dsp:txXfrm>
        <a:off x="602771" y="1224"/>
        <a:ext cx="9455628" cy="521880"/>
      </dsp:txXfrm>
    </dsp:sp>
    <dsp:sp modelId="{ACE15A36-EA20-43EB-BCBE-B07D5AE08C02}">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ADAD21-24E0-4993-A268-F06C9D16494B}">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6B0378-67D3-4DA0-AC01-1DE3E50535EF}">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Where did the money come from?</a:t>
          </a:r>
        </a:p>
      </dsp:txBody>
      <dsp:txXfrm>
        <a:off x="602771" y="653574"/>
        <a:ext cx="9455628" cy="521880"/>
      </dsp:txXfrm>
    </dsp:sp>
    <dsp:sp modelId="{527B0CD9-248C-4753-A541-99F928A7EE9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B2725A-816F-48D1-8DB9-57DA143CFC5D}">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2E14297-F18A-47B7-93CB-5A93EFE2EB1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Where did the staff come from?</a:t>
          </a:r>
        </a:p>
      </dsp:txBody>
      <dsp:txXfrm>
        <a:off x="602771" y="1305924"/>
        <a:ext cx="9455628" cy="521880"/>
      </dsp:txXfrm>
    </dsp:sp>
    <dsp:sp modelId="{648855D5-DCFA-4FD0-8951-F71F9D3E734A}">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FBCA1B-5726-4E74-B0B0-C2D9D11C40D1}">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84A0EF-B3CF-4C47-8911-A66835A9020D}">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You had a budget to upgrade 2 computer labs..</a:t>
          </a:r>
        </a:p>
      </dsp:txBody>
      <dsp:txXfrm>
        <a:off x="602771" y="1958275"/>
        <a:ext cx="9455628" cy="521880"/>
      </dsp:txXfrm>
    </dsp:sp>
    <dsp:sp modelId="{D79E338E-4712-4C25-8D67-46115E23953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57CDF3-1DDC-4EFE-9BE8-AB4E5B5EF401}">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91E80F-79D5-4F4B-933F-85B1E26B0974}">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You upgraded 3.</a:t>
          </a:r>
        </a:p>
      </dsp:txBody>
      <dsp:txXfrm>
        <a:off x="602771" y="2610625"/>
        <a:ext cx="9455628" cy="521880"/>
      </dsp:txXfrm>
    </dsp:sp>
    <dsp:sp modelId="{77F8834A-D239-400E-95C7-BBBC9CF44FD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96F9A0-73B5-4D24-98E4-C92257269D67}">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7CCCC36-B9C7-493B-8D9E-E9A31119579D}">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What is the problem with this?</a:t>
          </a:r>
        </a:p>
      </dsp:txBody>
      <dsp:txXfrm>
        <a:off x="602771" y="3262975"/>
        <a:ext cx="9455628" cy="52188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9A108A-C0A7-44EB-B8B5-AD7C2E69CEC3}">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B21DF4-A809-4980-86E7-7FA7FAA9818B}">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DD5194-7A82-4B63-95E3-A504D97E0DAB}">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a:t>This would have cost extra money for the extra equipment.</a:t>
          </a:r>
        </a:p>
      </dsp:txBody>
      <dsp:txXfrm>
        <a:off x="727681" y="2957"/>
        <a:ext cx="9330718" cy="630027"/>
      </dsp:txXfrm>
    </dsp:sp>
    <dsp:sp modelId="{CC44360A-DE06-4B69-88D2-36FD4C5C6AD0}">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DF0FC4-6E31-4E70-92C8-A7349FB6594F}">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02B524-FFE8-4C94-B6E0-F5C99675535B}">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a:t>You would have to have paid the employees to do the extra work.</a:t>
          </a:r>
        </a:p>
      </dsp:txBody>
      <dsp:txXfrm>
        <a:off x="727681" y="790492"/>
        <a:ext cx="9330718" cy="630027"/>
      </dsp:txXfrm>
    </dsp:sp>
    <dsp:sp modelId="{2ACC0832-E086-4FD4-B9B8-FBF28DF9B550}">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B24212-D767-4C15-BD36-C749DBB4690A}">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3734E77-4191-46C2-B9F0-312EB595D67D}">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a:t>They may have been needed for other projects.</a:t>
          </a:r>
        </a:p>
      </dsp:txBody>
      <dsp:txXfrm>
        <a:off x="727681" y="1578026"/>
        <a:ext cx="9330718" cy="630027"/>
      </dsp:txXfrm>
    </dsp:sp>
    <dsp:sp modelId="{74B2C503-A0A7-4AB4-8052-51F676F0B31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3C0F15-D43B-4BBA-A602-255D23930146}">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DD4436-477C-44BF-985E-D287EF2268C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a:t>This was not agreed at the beginning of the project.</a:t>
          </a:r>
        </a:p>
      </dsp:txBody>
      <dsp:txXfrm>
        <a:off x="727681" y="2365560"/>
        <a:ext cx="9330718" cy="630027"/>
      </dsp:txXfrm>
    </dsp:sp>
    <dsp:sp modelId="{A18086C8-E362-489D-9280-C2D4D8A2AF2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9BE7E1-9195-4208-B37D-A90830045845}">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317AF99-EB9E-468D-B8FB-ADBBC31534EE}">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a:t>You have spent someone else's money without permission.</a:t>
          </a:r>
        </a:p>
      </dsp:txBody>
      <dsp:txXfrm>
        <a:off x="727681" y="3153094"/>
        <a:ext cx="9330718" cy="63002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163F-C5AB-4C87-9541-4C1DF68C27DA}">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78DE13-FE24-4F3D-8699-1BC48B3C1427}">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F28457-A107-4E9E-A34D-F62606ED4DD3}">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also had a set amount of time to do the upgrade.</a:t>
          </a:r>
        </a:p>
      </dsp:txBody>
      <dsp:txXfrm>
        <a:off x="919851" y="1571"/>
        <a:ext cx="9138548" cy="796407"/>
      </dsp:txXfrm>
    </dsp:sp>
    <dsp:sp modelId="{BC6448A8-D969-45FC-9466-9272B58A157B}">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237255-D5F2-49EA-AF38-303DD8F16317}">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552B15-5E14-4AB1-BC7B-5D404FD6743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did it faster than you planned.</a:t>
          </a:r>
        </a:p>
      </dsp:txBody>
      <dsp:txXfrm>
        <a:off x="919851" y="997081"/>
        <a:ext cx="9138548" cy="796407"/>
      </dsp:txXfrm>
    </dsp:sp>
    <dsp:sp modelId="{D4F31BDB-7223-4D81-B78C-907193C1E8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7B45EB-624E-473D-9098-B6A2449FE649}">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B65BA8-034F-4952-B4E5-06FD4EE09DC1}">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should have then moved onto the next task in your list.</a:t>
          </a:r>
        </a:p>
      </dsp:txBody>
      <dsp:txXfrm>
        <a:off x="919851" y="1992590"/>
        <a:ext cx="9138548" cy="796407"/>
      </dsp:txXfrm>
    </dsp:sp>
    <dsp:sp modelId="{D9AA2ACD-00A4-454E-AACB-87FBD713A2BB}">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38E94F-2336-40D4-9B7E-57C20CB91749}">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0467A9A-3A1E-4235-B9DE-08E312112490}">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Not do something that wasn’t wanted for free.</a:t>
          </a:r>
        </a:p>
      </dsp:txBody>
      <dsp:txXfrm>
        <a:off x="919851" y="2988100"/>
        <a:ext cx="9138548" cy="7964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00858B-EFB0-4569-B9C4-BB681228BD28}">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6328DF-6F09-401B-8FCE-D118436032E0}">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DCCD6B-B5B4-4BAA-80B9-1AACF3376316}">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a:t>Someone comes in and sits down.</a:t>
          </a:r>
        </a:p>
      </dsp:txBody>
      <dsp:txXfrm>
        <a:off x="919851" y="1571"/>
        <a:ext cx="9138548" cy="796407"/>
      </dsp:txXfrm>
    </dsp:sp>
    <dsp:sp modelId="{4923B50A-FB1B-4A42-988B-A82989638E8C}">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08C543-7970-4EDE-BC87-11661157745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282BEA-ACEF-43F0-8E1A-961705B58C39}">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a:t>They order from the menu.</a:t>
          </a:r>
        </a:p>
      </dsp:txBody>
      <dsp:txXfrm>
        <a:off x="919851" y="997081"/>
        <a:ext cx="9138548" cy="796407"/>
      </dsp:txXfrm>
    </dsp:sp>
    <dsp:sp modelId="{4F662027-46C3-4592-A390-C249032F7E7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0C0A5E-8636-40A2-BC91-713E3B035ABF}">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25964C-051B-4244-A44A-07FF8122213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a:t>They give their order to the waiter.</a:t>
          </a:r>
        </a:p>
      </dsp:txBody>
      <dsp:txXfrm>
        <a:off x="919851" y="1992590"/>
        <a:ext cx="9138548" cy="796407"/>
      </dsp:txXfrm>
    </dsp:sp>
    <dsp:sp modelId="{E0A86B27-87AC-4A38-B812-56984BE22DA3}">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76E406-EB67-4C72-BFB5-7CCFBF762740}">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00226E-734C-401E-8D7A-028A77A3A385}">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a:t>The waiter takes the order to the kitchen.</a:t>
          </a:r>
        </a:p>
      </dsp:txBody>
      <dsp:txXfrm>
        <a:off x="919851" y="2988100"/>
        <a:ext cx="9138548" cy="79640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0C273-03F2-42E4-85A3-C15EEA21398C}">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0D9DAE-26BE-4F4B-AB9E-2C55DA9AC11F}">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FD7687-F19C-44BF-BE7F-E1E728B2C63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Individually or in small groups:</a:t>
          </a:r>
        </a:p>
      </dsp:txBody>
      <dsp:txXfrm>
        <a:off x="727681" y="2957"/>
        <a:ext cx="9330718" cy="630027"/>
      </dsp:txXfrm>
    </dsp:sp>
    <dsp:sp modelId="{5BF5C6F6-4DB6-48D2-A954-4B16BCC2DCF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6E212C-974F-4FA5-8D2B-8357C10227BD}">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BCDC9E-04FE-4489-AADE-86BF3E61633C}">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Think about the project for adding a new student registration system.</a:t>
          </a:r>
        </a:p>
      </dsp:txBody>
      <dsp:txXfrm>
        <a:off x="727681" y="790492"/>
        <a:ext cx="9330718" cy="630027"/>
      </dsp:txXfrm>
    </dsp:sp>
    <dsp:sp modelId="{5D6A0F58-D22C-411F-A704-55FF95F62C01}">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923004-BA35-4A9D-A2B8-3B10B2CD0B8F}">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9EAF59-1B54-49F7-88F3-0304B523073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What are the start and end times of the project and why?</a:t>
          </a:r>
        </a:p>
      </dsp:txBody>
      <dsp:txXfrm>
        <a:off x="727681" y="1578026"/>
        <a:ext cx="9330718" cy="630027"/>
      </dsp:txXfrm>
    </dsp:sp>
    <dsp:sp modelId="{79B349F4-0AC5-45F3-A97F-F36B7A66DEC4}">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71323C-03BE-46A6-9D13-D1EBBC483C5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55A242-F603-4A16-A9E8-E8E4A9FDA44D}">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What are the required tasks of the project and why?</a:t>
          </a:r>
        </a:p>
      </dsp:txBody>
      <dsp:txXfrm>
        <a:off x="727681" y="2365560"/>
        <a:ext cx="9330718" cy="630027"/>
      </dsp:txXfrm>
    </dsp:sp>
    <dsp:sp modelId="{34AE7BF2-E810-451B-B1C5-217C2C5D8934}">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F7061A-5909-455C-AF71-B593314EF72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2D3184-CA81-4CFD-B13B-79C196EDBC15}">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b="1" u="sng" kern="1200" dirty="0"/>
            <a:t>Time allowed 15 minutes.</a:t>
          </a:r>
        </a:p>
      </dsp:txBody>
      <dsp:txXfrm>
        <a:off x="727681" y="3153094"/>
        <a:ext cx="9330718" cy="63002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3B26D-ABE4-442E-A7DF-D046FD019A7B}">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1D5DB4-84EE-4A3B-8F6A-17A3389E161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B740CB6-5CE3-42B0-A034-168A99EF92D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involves:</a:t>
          </a:r>
          <a:endParaRPr lang="en-US" sz="1900" kern="1200" dirty="0"/>
        </a:p>
      </dsp:txBody>
      <dsp:txXfrm>
        <a:off x="727681" y="2957"/>
        <a:ext cx="9330718" cy="630027"/>
      </dsp:txXfrm>
    </dsp:sp>
    <dsp:sp modelId="{B4735B4C-E23C-4C46-878D-02570D5D5C19}">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BE2C31-7EB6-4DB3-8D42-2248CCFB8E0A}">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C712CB-2D2D-40F0-B998-D05CECFB927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b="1" i="1" kern="1200" dirty="0"/>
            <a:t>Planning project activities </a:t>
          </a:r>
          <a:r>
            <a:rPr lang="en-GB" sz="1900" kern="1200" dirty="0"/>
            <a:t>- working out what to do.</a:t>
          </a:r>
          <a:endParaRPr lang="en-US" sz="1900" kern="1200" dirty="0"/>
        </a:p>
      </dsp:txBody>
      <dsp:txXfrm>
        <a:off x="727681" y="790492"/>
        <a:ext cx="9330718" cy="630027"/>
      </dsp:txXfrm>
    </dsp:sp>
    <dsp:sp modelId="{0C4A90F8-B7AE-4CF1-9D40-666409D2CFCA}">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EE9008-54FD-433B-824E-7BFE2DAF3DF2}">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73CC19-3791-4321-ABCF-31F4090319F2}">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b="1" i="1" kern="1200" dirty="0"/>
            <a:t>Organising project activities </a:t>
          </a:r>
          <a:r>
            <a:rPr lang="en-GB" sz="1900" kern="1200" dirty="0"/>
            <a:t>- working out who does what.</a:t>
          </a:r>
          <a:endParaRPr lang="en-US" sz="1900" kern="1200" dirty="0"/>
        </a:p>
      </dsp:txBody>
      <dsp:txXfrm>
        <a:off x="727681" y="1578026"/>
        <a:ext cx="9330718" cy="630027"/>
      </dsp:txXfrm>
    </dsp:sp>
    <dsp:sp modelId="{B48E6C9E-96DE-453E-8F29-C6CBD37F35C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658D16-46CD-4C6A-8928-5BC9EA727C05}">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61BC6C-4897-4864-867C-8ECE338EF18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b="1" i="1" kern="1200" dirty="0"/>
            <a:t>Controlling project activities </a:t>
          </a:r>
          <a:r>
            <a:rPr lang="en-GB" sz="1900" kern="1200" dirty="0"/>
            <a:t>- making sure things happen.</a:t>
          </a:r>
          <a:endParaRPr lang="en-US" sz="1900" kern="1200" dirty="0"/>
        </a:p>
      </dsp:txBody>
      <dsp:txXfrm>
        <a:off x="727681" y="2365560"/>
        <a:ext cx="9330718" cy="630027"/>
      </dsp:txXfrm>
    </dsp:sp>
    <dsp:sp modelId="{71AA3BDF-EC78-46ED-9421-00C4641ACF5F}">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6729AC-3E44-4EE2-AB71-530F5C96920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3F8938-B56C-4B02-989D-0D1CF93C7B8B}">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People who do this are called </a:t>
          </a:r>
          <a:r>
            <a:rPr lang="en-GB" sz="1900" b="1" i="1" kern="1200" dirty="0"/>
            <a:t>Project Managers.</a:t>
          </a:r>
          <a:endParaRPr lang="en-US" sz="1900" b="1" i="1" kern="1200" dirty="0"/>
        </a:p>
      </dsp:txBody>
      <dsp:txXfrm>
        <a:off x="727681" y="3153094"/>
        <a:ext cx="9330718" cy="63002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3B26D-ABE4-442E-A7DF-D046FD019A7B}">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1D5DB4-84EE-4A3B-8F6A-17A3389E161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B740CB6-5CE3-42B0-A034-168A99EF92D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This is so that the project is completed:</a:t>
          </a:r>
          <a:endParaRPr lang="en-US" sz="1900" kern="1200"/>
        </a:p>
      </dsp:txBody>
      <dsp:txXfrm>
        <a:off x="727681" y="2957"/>
        <a:ext cx="9330718" cy="630027"/>
      </dsp:txXfrm>
    </dsp:sp>
    <dsp:sp modelId="{B4735B4C-E23C-4C46-878D-02570D5D5C19}">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BE2C31-7EB6-4DB3-8D42-2248CCFB8E0A}">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C712CB-2D2D-40F0-B998-D05CECFB927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On time.</a:t>
          </a:r>
          <a:endParaRPr lang="en-US" sz="1900" kern="1200" dirty="0"/>
        </a:p>
      </dsp:txBody>
      <dsp:txXfrm>
        <a:off x="727681" y="790492"/>
        <a:ext cx="9330718" cy="630027"/>
      </dsp:txXfrm>
    </dsp:sp>
    <dsp:sp modelId="{0C4A90F8-B7AE-4CF1-9D40-666409D2CFCA}">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EE9008-54FD-433B-824E-7BFE2DAF3DF2}">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73CC19-3791-4321-ABCF-31F4090319F2}">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On budget.</a:t>
          </a:r>
          <a:endParaRPr lang="en-US" sz="1900" kern="1200" dirty="0"/>
        </a:p>
      </dsp:txBody>
      <dsp:txXfrm>
        <a:off x="727681" y="1578026"/>
        <a:ext cx="9330718" cy="630027"/>
      </dsp:txXfrm>
    </dsp:sp>
    <dsp:sp modelId="{B48E6C9E-96DE-453E-8F29-C6CBD37F35C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658D16-46CD-4C6A-8928-5BC9EA727C05}">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61BC6C-4897-4864-867C-8ECE338EF18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To a good standard.</a:t>
          </a:r>
          <a:endParaRPr lang="en-US" sz="1900" kern="1200" dirty="0"/>
        </a:p>
      </dsp:txBody>
      <dsp:txXfrm>
        <a:off x="727681" y="2365560"/>
        <a:ext cx="9330718" cy="630027"/>
      </dsp:txXfrm>
    </dsp:sp>
    <dsp:sp modelId="{71AA3BDF-EC78-46ED-9421-00C4641ACF5F}">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6729AC-3E44-4EE2-AB71-530F5C96920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3F8938-B56C-4B02-989D-0D1CF93C7B8B}">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Any risks have been taken into account.</a:t>
          </a:r>
          <a:endParaRPr lang="en-US" sz="1900" kern="1200" dirty="0"/>
        </a:p>
      </dsp:txBody>
      <dsp:txXfrm>
        <a:off x="727681" y="3153094"/>
        <a:ext cx="9330718" cy="63002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77C8CB-5B83-439F-AD32-2671ACF01132}">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256FE7-14FB-4E0B-982A-4AFD18E93782}">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AB69B2-FD14-4FEA-AF9A-EB8F694B1AE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These are things that stop you doing what you want to do.</a:t>
          </a:r>
          <a:endParaRPr lang="en-US" sz="2500" kern="1200" dirty="0"/>
        </a:p>
      </dsp:txBody>
      <dsp:txXfrm>
        <a:off x="1249101" y="462"/>
        <a:ext cx="8809298" cy="1081473"/>
      </dsp:txXfrm>
    </dsp:sp>
    <dsp:sp modelId="{28A4C52B-AC86-4D8F-BFC0-26AA575ACB9F}">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3E5DAE-560E-40E2-9D74-BB3231D8682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0FCD453-A1B2-4835-A2A2-D9AC6BC87DE6}">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b="1" i="1" kern="1200" dirty="0"/>
            <a:t>Objective</a:t>
          </a:r>
          <a:r>
            <a:rPr lang="en-GB" sz="2500" kern="1200" dirty="0"/>
            <a:t>: “I want to own a fast car”.</a:t>
          </a:r>
          <a:endParaRPr lang="en-US" sz="2500" kern="1200" dirty="0"/>
        </a:p>
      </dsp:txBody>
      <dsp:txXfrm>
        <a:off x="1249101" y="1352303"/>
        <a:ext cx="8809298" cy="1081473"/>
      </dsp:txXfrm>
    </dsp:sp>
    <dsp:sp modelId="{2802B70E-1E2A-4820-BA93-D997C90A6539}">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B36DA5-EF20-49EF-993E-3AF1329D9AD9}">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9919A24-E6EC-4FF8-BA70-EA98CEF01064}">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b="1" i="1" kern="1200" dirty="0"/>
            <a:t>Constraint</a:t>
          </a:r>
          <a:r>
            <a:rPr lang="en-GB" sz="2500" kern="1200" dirty="0"/>
            <a:t>: “I can’t afford a fast car”</a:t>
          </a:r>
          <a:endParaRPr lang="en-US" sz="2500" kern="1200" dirty="0"/>
        </a:p>
      </dsp:txBody>
      <dsp:txXfrm>
        <a:off x="1249101" y="2704144"/>
        <a:ext cx="8809298" cy="108147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48DEB1-CF52-4EC6-B76E-92FA631B74D9}">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11D3D1-D3D3-44ED-BBE1-20683B9B49FE}">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CBAAC6-5E8C-4D9B-99B9-0B7F9C1A6A29}">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An ideal project will have unlimited time, unlimited money and unlimited people.</a:t>
          </a:r>
          <a:endParaRPr lang="en-US" sz="2500" kern="1200" dirty="0"/>
        </a:p>
      </dsp:txBody>
      <dsp:txXfrm>
        <a:off x="1311876" y="615237"/>
        <a:ext cx="8746523" cy="1135824"/>
      </dsp:txXfrm>
    </dsp:sp>
    <dsp:sp modelId="{7F99E4CD-CBC3-4E65-A5C9-72670B8D3EFF}">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649A1E-2FE4-46D4-ABF8-083D1C1B1F43}">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787E36-C484-4070-B13F-08A694109642}">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In the real world this is not possible.</a:t>
          </a:r>
          <a:endParaRPr lang="en-US" sz="2500" kern="1200" dirty="0"/>
        </a:p>
      </dsp:txBody>
      <dsp:txXfrm>
        <a:off x="1311876" y="2035018"/>
        <a:ext cx="8746523" cy="113582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8E5E0-5B9C-460B-97D5-5C166450CA16}">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1264A2-FD1B-429D-931C-97E90A7A740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FE42E83-661E-48D7-9159-90D2CAE1DE6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Your constraints are:</a:t>
          </a:r>
          <a:endParaRPr lang="en-US" sz="1600" kern="1200" dirty="0"/>
        </a:p>
      </dsp:txBody>
      <dsp:txXfrm>
        <a:off x="727681" y="2957"/>
        <a:ext cx="9330718" cy="630027"/>
      </dsp:txXfrm>
    </dsp:sp>
    <dsp:sp modelId="{1E0CA64C-60B2-4F82-AA1E-645EE6E5759A}">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8A889E-F386-4C36-AB99-400CC09DC7FD}">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6583908-AF4C-4793-B0C2-54C5CF35D41F}">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Time</a:t>
          </a:r>
          <a:r>
            <a:rPr lang="en-GB" sz="1600" kern="1200" dirty="0"/>
            <a:t>: You cannot spend forever on a project - it must have a finish date. This means you only have a certain amount of time to spend working on a project.</a:t>
          </a:r>
          <a:endParaRPr lang="en-US" sz="1600" kern="1200" dirty="0"/>
        </a:p>
      </dsp:txBody>
      <dsp:txXfrm>
        <a:off x="727681" y="790492"/>
        <a:ext cx="9330718" cy="630027"/>
      </dsp:txXfrm>
    </dsp:sp>
    <dsp:sp modelId="{0C938D64-FEFC-4357-BC63-9562342E6A45}">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ACA615-6FCE-4041-9B5C-3510C7D0A32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49F7DE-C419-4E0D-B20C-AAB6CD43A704}">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Budget</a:t>
          </a:r>
          <a:r>
            <a:rPr lang="en-GB" sz="1600" kern="1200" dirty="0"/>
            <a:t>: there is only so much money to spend on a project.</a:t>
          </a:r>
          <a:endParaRPr lang="en-US" sz="1600" kern="1200" dirty="0"/>
        </a:p>
      </dsp:txBody>
      <dsp:txXfrm>
        <a:off x="727681" y="1578026"/>
        <a:ext cx="9330718" cy="630027"/>
      </dsp:txXfrm>
    </dsp:sp>
    <dsp:sp modelId="{26EA1511-8677-4144-8797-91CA5079B425}">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D0BAAF-9106-482F-8237-285A443A3D8F}">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0D3C70-9E8E-43D1-9467-5404FD8A83C2}">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Quality</a:t>
          </a:r>
          <a:r>
            <a:rPr lang="en-GB" sz="1600" kern="1200" dirty="0"/>
            <a:t>: the project must be good enough to be worthwhile.</a:t>
          </a:r>
          <a:endParaRPr lang="en-US" sz="1600" kern="1200" dirty="0"/>
        </a:p>
      </dsp:txBody>
      <dsp:txXfrm>
        <a:off x="727681" y="2365560"/>
        <a:ext cx="9330718" cy="630027"/>
      </dsp:txXfrm>
    </dsp:sp>
    <dsp:sp modelId="{4E5B409A-91D5-46E2-B99F-2334BAEA777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EC6DEE-B1D2-4D04-98A2-FF28DA6F15A3}">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6D0E84-AAD8-440C-8C91-21E889396590}">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Resources</a:t>
          </a:r>
          <a:r>
            <a:rPr lang="en-GB" sz="1600" kern="1200" dirty="0"/>
            <a:t>: You don’t have enough people to work on the project.</a:t>
          </a:r>
          <a:endParaRPr lang="en-US" sz="1600" kern="1200" dirty="0"/>
        </a:p>
      </dsp:txBody>
      <dsp:txXfrm>
        <a:off x="727681" y="3153094"/>
        <a:ext cx="9330718" cy="63002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6B3F5-4B9D-43B0-A5E8-0F4C9D1D99A8}">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BE5BAF-C231-43AC-8979-F6CBC8DA41FD}">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185A2C-EE62-49DF-BB39-5B6032C61413}">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Research any large IT projects that have failed by:</a:t>
          </a:r>
          <a:endParaRPr lang="en-US" sz="1900" kern="1200" dirty="0"/>
        </a:p>
      </dsp:txBody>
      <dsp:txXfrm>
        <a:off x="727681" y="2957"/>
        <a:ext cx="9330718" cy="630027"/>
      </dsp:txXfrm>
    </dsp:sp>
    <dsp:sp modelId="{3542222C-31CA-4326-9242-F1E86966B451}">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18F840-3EA7-49C2-981E-588568FF663C}">
      <dsp:nvSpPr>
        <dsp:cNvPr id="0" name=""/>
        <dsp:cNvSpPr/>
      </dsp:nvSpPr>
      <dsp:spPr>
        <a:xfrm>
          <a:off x="190583" y="932248"/>
          <a:ext cx="346515" cy="346515"/>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B274D8-FE62-4032-BC1C-DF491B5B1002}">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Going over budget.</a:t>
          </a:r>
          <a:endParaRPr lang="en-US" sz="1900" kern="1200" dirty="0"/>
        </a:p>
      </dsp:txBody>
      <dsp:txXfrm>
        <a:off x="727681" y="790492"/>
        <a:ext cx="9330718" cy="630027"/>
      </dsp:txXfrm>
    </dsp:sp>
    <dsp:sp modelId="{5628D671-9563-4912-9112-9EDDDB9C8E48}">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8DC4C1-24C4-4620-A36C-CCF951594216}">
      <dsp:nvSpPr>
        <dsp:cNvPr id="0" name=""/>
        <dsp:cNvSpPr/>
      </dsp:nvSpPr>
      <dsp:spPr>
        <a:xfrm>
          <a:off x="190583" y="1719782"/>
          <a:ext cx="346515" cy="346515"/>
        </a:xfrm>
        <a:prstGeom prst="rect">
          <a:avLst/>
        </a:prstGeom>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42E7B5-B75E-47B1-952E-FF75ADED74EC}">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Taking longer than predicted.</a:t>
          </a:r>
          <a:endParaRPr lang="en-US" sz="1900" kern="1200" dirty="0"/>
        </a:p>
      </dsp:txBody>
      <dsp:txXfrm>
        <a:off x="727681" y="1578026"/>
        <a:ext cx="9330718" cy="630027"/>
      </dsp:txXfrm>
    </dsp:sp>
    <dsp:sp modelId="{8D8678BE-317A-4541-B4DF-91FEF66A6851}">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61255E-D6A3-4B26-92FE-D0B503D0710E}">
      <dsp:nvSpPr>
        <dsp:cNvPr id="0" name=""/>
        <dsp:cNvSpPr/>
      </dsp:nvSpPr>
      <dsp:spPr>
        <a:xfrm>
          <a:off x="190583" y="2507316"/>
          <a:ext cx="346515" cy="346515"/>
        </a:xfrm>
        <a:prstGeom prst="rect">
          <a:avLst/>
        </a:prstGeom>
        <a:blipFill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B76BE29-105E-4FBE-B3C7-73215A76519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Not working  properly when finished.</a:t>
          </a:r>
          <a:endParaRPr lang="en-US" sz="1900" kern="1200" dirty="0"/>
        </a:p>
      </dsp:txBody>
      <dsp:txXfrm>
        <a:off x="727681" y="2365560"/>
        <a:ext cx="9330718" cy="630027"/>
      </dsp:txXfrm>
    </dsp:sp>
    <dsp:sp modelId="{68C50DA9-F5A2-4043-B5D3-F565B804FEAE}">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6E7039-932C-4279-970F-9E00D7DDC663}">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5F26DB-3E84-4756-BB12-8712E58838E8}">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Do any of these projects have anything in common?</a:t>
          </a:r>
          <a:endParaRPr lang="en-US" sz="1900" kern="1200"/>
        </a:p>
      </dsp:txBody>
      <dsp:txXfrm>
        <a:off x="727681" y="3153094"/>
        <a:ext cx="9330718" cy="63002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C587D-451F-477A-82A0-698A69DFA9D7}">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0AD915-7BA8-4D38-A425-B0EF062BA631}">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2A64F0-8ED3-4991-B672-7E8FDE5CBB99}">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What are the different categories of IT projects?</a:t>
          </a:r>
          <a:endParaRPr lang="en-US" sz="1900" kern="1200" dirty="0"/>
        </a:p>
      </dsp:txBody>
      <dsp:txXfrm>
        <a:off x="602771" y="1224"/>
        <a:ext cx="9455628" cy="521880"/>
      </dsp:txXfrm>
    </dsp:sp>
    <dsp:sp modelId="{7139D127-252B-4421-962D-ADDD905ED954}">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84FFE5-B970-4A81-BB3D-433AFD839C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23CFFD-E5EE-46B2-BCAC-A59959EE1FA9}">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What are </a:t>
          </a:r>
          <a:r>
            <a:rPr lang="en-GB" sz="1900" kern="1200"/>
            <a:t>the types </a:t>
          </a:r>
          <a:r>
            <a:rPr lang="en-GB" sz="1900" kern="1200" dirty="0"/>
            <a:t>of project scope?</a:t>
          </a:r>
          <a:endParaRPr lang="en-US" sz="1900" kern="1200" dirty="0"/>
        </a:p>
      </dsp:txBody>
      <dsp:txXfrm>
        <a:off x="602771" y="653574"/>
        <a:ext cx="9455628" cy="521880"/>
      </dsp:txXfrm>
    </dsp:sp>
    <dsp:sp modelId="{8647A9FA-7F9F-4313-8DA4-3AF4A8555CB1}">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37446A-897D-4908-9F84-7E0F118EF14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587375-6D71-4654-B0C7-41A8631D51B9}">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Explain the following:</a:t>
          </a:r>
          <a:endParaRPr lang="en-US" sz="1900" kern="1200" dirty="0"/>
        </a:p>
      </dsp:txBody>
      <dsp:txXfrm>
        <a:off x="602771" y="1305924"/>
        <a:ext cx="9455628" cy="521880"/>
      </dsp:txXfrm>
    </dsp:sp>
    <dsp:sp modelId="{3814FF62-B182-4E69-8761-4CA8C2E2B5A4}">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E8A72B-87A6-4381-8B32-390563191E73}">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2873C3-2BF9-41C5-BCDE-2CEDB0D33650}">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What are budgetary constraints?</a:t>
          </a:r>
          <a:endParaRPr lang="en-US" sz="1900" kern="1200" dirty="0"/>
        </a:p>
      </dsp:txBody>
      <dsp:txXfrm>
        <a:off x="602771" y="1958275"/>
        <a:ext cx="9455628" cy="521880"/>
      </dsp:txXfrm>
    </dsp:sp>
    <dsp:sp modelId="{D552501A-2919-4565-9C89-C6B5497D0CBD}">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A9F595-53E5-4BDE-A691-2D88E90F1275}">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61A10D-CE62-4E1E-A96A-00D0CB3254C4}">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What are time constraints?</a:t>
          </a:r>
          <a:endParaRPr lang="en-US" sz="1900" kern="1200" dirty="0"/>
        </a:p>
      </dsp:txBody>
      <dsp:txXfrm>
        <a:off x="602771" y="2610625"/>
        <a:ext cx="9455628" cy="521880"/>
      </dsp:txXfrm>
    </dsp:sp>
    <dsp:sp modelId="{16097C47-FEBA-41DA-878A-3241035A7B5D}">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181B-01E9-40F9-8B45-1F53FA195BAA}">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9C11E68-74BB-4AF3-A5C5-46E7494C2FEB}">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What are </a:t>
          </a:r>
          <a:r>
            <a:rPr lang="en-GB" sz="1900" kern="1200"/>
            <a:t>quality constraints?</a:t>
          </a:r>
          <a:endParaRPr lang="en-US" sz="1900" kern="1200" dirty="0"/>
        </a:p>
      </dsp:txBody>
      <dsp:txXfrm>
        <a:off x="602771" y="3262975"/>
        <a:ext cx="9455628" cy="521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BE91BB-7E2C-4D8C-8923-5045C441587A}">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9111EE-DFA8-4B6B-8357-EC3A2DD33D3E}">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AF0767-54B8-4F46-9EAA-0BAC6B9ACBE2}">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An order comes in for some food.</a:t>
          </a:r>
        </a:p>
      </dsp:txBody>
      <dsp:txXfrm>
        <a:off x="602771" y="1224"/>
        <a:ext cx="9455628" cy="521880"/>
      </dsp:txXfrm>
    </dsp:sp>
    <dsp:sp modelId="{8E38F78D-D831-4F7D-ADEF-C9D41617D0D9}">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376C10-9F72-42BF-8B01-439D37AB7B09}">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9929CD-4BF4-4EBB-9A8B-6EA76FE20411}">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You might be working on the sauce.</a:t>
          </a:r>
        </a:p>
      </dsp:txBody>
      <dsp:txXfrm>
        <a:off x="602771" y="653574"/>
        <a:ext cx="9455628" cy="521880"/>
      </dsp:txXfrm>
    </dsp:sp>
    <dsp:sp modelId="{013CC255-B27A-4154-B4E4-AB164425DD8C}">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B8BBD8-8642-459C-8A6B-AFBBEFCBB2D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467CF6C-6C7E-4BFE-BC6A-9A4D5B63A33B}">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Another person might work on the meat.</a:t>
          </a:r>
        </a:p>
      </dsp:txBody>
      <dsp:txXfrm>
        <a:off x="602771" y="1305924"/>
        <a:ext cx="9455628" cy="521880"/>
      </dsp:txXfrm>
    </dsp:sp>
    <dsp:sp modelId="{4EAF1C24-52BC-45B7-B71E-D5244F1C4489}">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391F0C-BFA6-43AB-A745-DD10BC7B8E0B}">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A35011-4117-496B-B520-CC1B314D683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Another person might work on the vegetables.</a:t>
          </a:r>
        </a:p>
      </dsp:txBody>
      <dsp:txXfrm>
        <a:off x="602771" y="1958275"/>
        <a:ext cx="9455628" cy="521880"/>
      </dsp:txXfrm>
    </dsp:sp>
    <dsp:sp modelId="{B3597FA2-8AA7-4BF8-A1A9-E2079E90966C}">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D05104-C531-453A-A20D-56C24A402168}">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CCFBB1-3183-44FD-B35E-D7060BC4A232}">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Someone will need to make sure that they all are cooked together.</a:t>
          </a:r>
        </a:p>
      </dsp:txBody>
      <dsp:txXfrm>
        <a:off x="602771" y="2610625"/>
        <a:ext cx="9455628" cy="521880"/>
      </dsp:txXfrm>
    </dsp:sp>
    <dsp:sp modelId="{9223B8BD-D3EE-4FD5-A34B-601FB05768BC}">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D2E0D3-1402-4C90-872F-441B168F47F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F1C38-DBDF-43A6-AB55-8B719A77CF0F}">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a:t>Someone will need to put them on the plate.</a:t>
          </a:r>
        </a:p>
      </dsp:txBody>
      <dsp:txXfrm>
        <a:off x="602771" y="3262975"/>
        <a:ext cx="9455628" cy="5218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CCE93-06DB-4CE0-B711-D89B4064A451}">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1D5597-9904-4985-898E-AC0BA8ECDD9D}">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D32563-1656-4537-9F62-6D57D014797E}">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Figure out the menu.</a:t>
          </a:r>
        </a:p>
      </dsp:txBody>
      <dsp:txXfrm>
        <a:off x="602771" y="1224"/>
        <a:ext cx="9455628" cy="521880"/>
      </dsp:txXfrm>
    </dsp:sp>
    <dsp:sp modelId="{36AB7D7A-160D-4CC8-A908-B73B9CA0DEAC}">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0BCDB4-CB5E-4FF4-8E7A-AB45851BF3CA}">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39399D-44F2-4EA1-95BB-3112D0F86B81}">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Work out how the food is to be cooked.</a:t>
          </a:r>
        </a:p>
      </dsp:txBody>
      <dsp:txXfrm>
        <a:off x="602771" y="653574"/>
        <a:ext cx="9455628" cy="521880"/>
      </dsp:txXfrm>
    </dsp:sp>
    <dsp:sp modelId="{52A2072C-EB55-44C1-B3DA-9BA4536DB12F}">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9493FE-2046-412D-AF5F-53610E0A9980}">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DAB74A-AFC8-493B-932F-5566E126E4E5}">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Tell all the assistant chefs what to do.</a:t>
          </a:r>
        </a:p>
      </dsp:txBody>
      <dsp:txXfrm>
        <a:off x="602771" y="1305924"/>
        <a:ext cx="9455628" cy="521880"/>
      </dsp:txXfrm>
    </dsp:sp>
    <dsp:sp modelId="{92F2D587-C68B-435E-A594-D05FDA00CC5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B17C44-04DB-4A7D-8C2F-2FC991B2FD5B}">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89F70C-13B7-4CF3-B170-31D230F9D776}">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Check that things are going ok.</a:t>
          </a:r>
        </a:p>
      </dsp:txBody>
      <dsp:txXfrm>
        <a:off x="602771" y="1958275"/>
        <a:ext cx="9455628" cy="521880"/>
      </dsp:txXfrm>
    </dsp:sp>
    <dsp:sp modelId="{14194C28-FE1E-4CA9-ACBC-80DA1C236E3B}">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98E30D-C57B-4999-A699-2B1C6FD7D649}">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E1E65D-5AB7-4936-A1A2-5676A28A5F7C}">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End up putting the food on the plate.</a:t>
          </a:r>
        </a:p>
      </dsp:txBody>
      <dsp:txXfrm>
        <a:off x="602771" y="2610625"/>
        <a:ext cx="9455628" cy="521880"/>
      </dsp:txXfrm>
    </dsp:sp>
    <dsp:sp modelId="{13CC01A4-6E51-47D7-93AE-DF710E1927B4}">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053A15-216E-4B0B-BD14-35F7B1BCCC89}">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F4CFB7-736C-48F3-BBCA-6F563B2AFAB9}">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Deal with any complaints from customers.</a:t>
          </a:r>
        </a:p>
      </dsp:txBody>
      <dsp:txXfrm>
        <a:off x="602771" y="3262975"/>
        <a:ext cx="9455628" cy="521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CCE93-06DB-4CE0-B711-D89B4064A451}">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1D5597-9904-4985-898E-AC0BA8ECDD9D}">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D32563-1656-4537-9F62-6D57D014797E}">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You had a </a:t>
          </a:r>
          <a:r>
            <a:rPr lang="en-US" sz="1900" b="1" i="1" kern="1200" dirty="0"/>
            <a:t>START POINT.</a:t>
          </a:r>
        </a:p>
      </dsp:txBody>
      <dsp:txXfrm>
        <a:off x="602771" y="1224"/>
        <a:ext cx="9455628" cy="521880"/>
      </dsp:txXfrm>
    </dsp:sp>
    <dsp:sp modelId="{36AB7D7A-160D-4CC8-A908-B73B9CA0DEAC}">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0BCDB4-CB5E-4FF4-8E7A-AB45851BF3CA}">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39399D-44F2-4EA1-95BB-3112D0F86B81}">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a:t>This was when the order was placed.</a:t>
          </a:r>
        </a:p>
      </dsp:txBody>
      <dsp:txXfrm>
        <a:off x="602771" y="653574"/>
        <a:ext cx="9455628" cy="521880"/>
      </dsp:txXfrm>
    </dsp:sp>
    <dsp:sp modelId="{52A2072C-EB55-44C1-B3DA-9BA4536DB12F}">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9493FE-2046-412D-AF5F-53610E0A9980}">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DAB74A-AFC8-493B-932F-5566E126E4E5}">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a:t>You had a team of people working on different parts of the order.</a:t>
          </a:r>
        </a:p>
      </dsp:txBody>
      <dsp:txXfrm>
        <a:off x="602771" y="1305924"/>
        <a:ext cx="9455628" cy="521880"/>
      </dsp:txXfrm>
    </dsp:sp>
    <dsp:sp modelId="{92F2D587-C68B-435E-A594-D05FDA00CC5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B17C44-04DB-4A7D-8C2F-2FC991B2FD5B}">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89F70C-13B7-4CF3-B170-31D230F9D776}">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US" sz="1900" kern="1200" dirty="0"/>
            <a:t>They had to make sure all their food was ready at the same time.</a:t>
          </a:r>
        </a:p>
      </dsp:txBody>
      <dsp:txXfrm>
        <a:off x="602771" y="1958275"/>
        <a:ext cx="9455628" cy="521880"/>
      </dsp:txXfrm>
    </dsp:sp>
    <dsp:sp modelId="{14194C28-FE1E-4CA9-ACBC-80DA1C236E3B}">
      <dsp:nvSpPr>
        <dsp:cNvPr id="0" name=""/>
        <dsp:cNvSpPr/>
      </dsp:nvSpPr>
      <dsp:spPr>
        <a:xfrm>
          <a:off x="0" y="2610625"/>
          <a:ext cx="10058399" cy="521880"/>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sp>
    <dsp:sp modelId="{B998E30D-C57B-4999-A699-2B1C6FD7D649}">
      <dsp:nvSpPr>
        <dsp:cNvPr id="0" name=""/>
        <dsp:cNvSpPr/>
      </dsp:nvSpPr>
      <dsp:spPr>
        <a:xfrm>
          <a:off x="157868" y="2728048"/>
          <a:ext cx="287034" cy="287034"/>
        </a:xfrm>
        <a:prstGeom prst="rect">
          <a:avLst/>
        </a:prstGeom>
        <a:no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E1E65D-5AB7-4936-A1A2-5676A28A5F7C}">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endParaRPr lang="en-US" sz="1900" b="1" kern="1200" dirty="0"/>
        </a:p>
      </dsp:txBody>
      <dsp:txXfrm>
        <a:off x="602771" y="2610625"/>
        <a:ext cx="9455628" cy="521880"/>
      </dsp:txXfrm>
    </dsp:sp>
    <dsp:sp modelId="{13CC01A4-6E51-47D7-93AE-DF710E1927B4}">
      <dsp:nvSpPr>
        <dsp:cNvPr id="0" name=""/>
        <dsp:cNvSpPr/>
      </dsp:nvSpPr>
      <dsp:spPr>
        <a:xfrm>
          <a:off x="0" y="3262975"/>
          <a:ext cx="10058399" cy="521880"/>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sp>
    <dsp:sp modelId="{A7053A15-216E-4B0B-BD14-35F7B1BCCC89}">
      <dsp:nvSpPr>
        <dsp:cNvPr id="0" name=""/>
        <dsp:cNvSpPr/>
      </dsp:nvSpPr>
      <dsp:spPr>
        <a:xfrm>
          <a:off x="157868" y="3380398"/>
          <a:ext cx="287034" cy="287034"/>
        </a:xfrm>
        <a:prstGeom prst="rect">
          <a:avLst/>
        </a:prstGeom>
        <a:no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F4CFB7-736C-48F3-BBCA-6F563B2AFAB9}">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endParaRPr lang="en-US" sz="1900" kern="1200" dirty="0"/>
        </a:p>
      </dsp:txBody>
      <dsp:txXfrm>
        <a:off x="602771" y="3262975"/>
        <a:ext cx="9455628" cy="5218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7D547-CCA9-4E8C-A734-42197041F3A5}">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CD35BF-ECD0-4DE2-BCF5-746DD31C0EA5}">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246A1D-3D28-4410-97C8-F292D75F07F4}">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US" sz="2500" kern="1200" dirty="0"/>
            <a:t>The order had </a:t>
          </a:r>
          <a:r>
            <a:rPr lang="en-US" sz="2500" b="0" kern="1200" dirty="0"/>
            <a:t>an</a:t>
          </a:r>
          <a:r>
            <a:rPr lang="en-US" sz="2500" b="1" kern="1200" dirty="0"/>
            <a:t> </a:t>
          </a:r>
          <a:r>
            <a:rPr lang="en-US" sz="2500" b="1" i="1" kern="1200" dirty="0"/>
            <a:t>END POINT</a:t>
          </a:r>
          <a:r>
            <a:rPr lang="en-US" sz="2500" b="1" kern="1200" dirty="0"/>
            <a:t>.</a:t>
          </a:r>
          <a:endParaRPr lang="en-US" sz="2500" kern="1200" dirty="0"/>
        </a:p>
      </dsp:txBody>
      <dsp:txXfrm>
        <a:off x="1311876" y="615237"/>
        <a:ext cx="8746523" cy="1135824"/>
      </dsp:txXfrm>
    </dsp:sp>
    <dsp:sp modelId="{2B9EB16A-32C6-4748-B78F-1867C6308AA2}">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327DAB-AF62-4F9C-BDE3-47750F2401B5}">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30E5C5D-2518-4730-AB76-67F4E5CF4A8A}">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US" sz="2500" kern="1200"/>
            <a:t>This was when the food was given to the customer.</a:t>
          </a:r>
        </a:p>
      </dsp:txBody>
      <dsp:txXfrm>
        <a:off x="1311876" y="2035018"/>
        <a:ext cx="8746523" cy="11358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D83AA-2066-415F-A5B8-238D9D255BD7}">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C277D8-F2AD-4F2F-9F88-7D8ACC803497}">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BDE9419-9424-422E-A9D2-0882E38E618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are studying a BTEC in IT.</a:t>
          </a:r>
        </a:p>
      </dsp:txBody>
      <dsp:txXfrm>
        <a:off x="919851" y="1571"/>
        <a:ext cx="9138548" cy="796407"/>
      </dsp:txXfrm>
    </dsp:sp>
    <dsp:sp modelId="{008AF068-062D-4F5D-A3DF-B2787773FE09}">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EF30C3-37EF-43E4-9EC9-9F2747D2AA40}">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8548D1-74C0-424B-A334-4FB3E113717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are hopefully going to get a job in IT.</a:t>
          </a:r>
        </a:p>
      </dsp:txBody>
      <dsp:txXfrm>
        <a:off x="919851" y="997081"/>
        <a:ext cx="9138548" cy="796407"/>
      </dsp:txXfrm>
    </dsp:sp>
    <dsp:sp modelId="{AE05F4D7-02A4-4E0D-91FA-D1986050E53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209BC4-9667-4AF8-82A6-D22234801B24}">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87172C-1352-461A-8841-5C36030C8A5F}">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At some point you will be working on a project.</a:t>
          </a:r>
        </a:p>
      </dsp:txBody>
      <dsp:txXfrm>
        <a:off x="919851" y="1992590"/>
        <a:ext cx="9138548" cy="796407"/>
      </dsp:txXfrm>
    </dsp:sp>
    <dsp:sp modelId="{10AE1C16-135A-4801-AD72-481DD11F136D}">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595A3C-B749-4FC0-AC77-5D0A7C274676}">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F9D9BF-72AD-4537-A3BD-BEE84BB8BDF2}">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This project will need to be managed.</a:t>
          </a:r>
        </a:p>
      </dsp:txBody>
      <dsp:txXfrm>
        <a:off x="919851" y="2988100"/>
        <a:ext cx="9138548" cy="79640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D1DB0-4A16-4813-920D-E5385796A26D}">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F09C90-C326-481F-8D36-8513E70A8A71}">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B509CD7-548E-4234-A411-9ADB9A4314FD}">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A project may have dozens of people working on it.</a:t>
          </a:r>
        </a:p>
      </dsp:txBody>
      <dsp:txXfrm>
        <a:off x="514373" y="323"/>
        <a:ext cx="9544026" cy="445345"/>
      </dsp:txXfrm>
    </dsp:sp>
    <dsp:sp modelId="{C0960FB3-C42D-44CB-BE11-2AA7D519A423}">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30049F-56DA-436E-9E27-ECDE1D7D5763}">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49AE9AD-736F-416A-B8CC-6D0FC7E58A8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It will have a </a:t>
          </a:r>
          <a:r>
            <a:rPr lang="en-US" sz="1600" b="1" kern="1200" dirty="0"/>
            <a:t>start point</a:t>
          </a:r>
          <a:r>
            <a:rPr lang="en-US" sz="1600" kern="1200" dirty="0"/>
            <a:t>.</a:t>
          </a:r>
        </a:p>
      </dsp:txBody>
      <dsp:txXfrm>
        <a:off x="514373" y="557004"/>
        <a:ext cx="9544026" cy="445345"/>
      </dsp:txXfrm>
    </dsp:sp>
    <dsp:sp modelId="{44E56B76-619D-4C5B-810C-FE74488EBE7C}">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B15439-9CE6-4686-B065-F5DAF2BB1AE2}">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79BC11-FFE1-4B1A-B2F7-605CECF26626}">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It will have an </a:t>
          </a:r>
          <a:r>
            <a:rPr lang="en-US" sz="1600" b="1" kern="1200" dirty="0"/>
            <a:t>end point</a:t>
          </a:r>
          <a:r>
            <a:rPr lang="en-US" sz="1600" kern="1200" dirty="0"/>
            <a:t>.</a:t>
          </a:r>
        </a:p>
      </dsp:txBody>
      <dsp:txXfrm>
        <a:off x="514373" y="1113686"/>
        <a:ext cx="9544026" cy="445345"/>
      </dsp:txXfrm>
    </dsp:sp>
    <dsp:sp modelId="{CB1B5382-C72A-458B-8E74-F6EFD7DF0E41}">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E3AA35-9AD9-4C3E-ACFA-027FC3803AFB}">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103E50-53A8-4F9C-8272-C505A137B215}">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Someone will need to make sure the project finishes on time.</a:t>
          </a:r>
        </a:p>
      </dsp:txBody>
      <dsp:txXfrm>
        <a:off x="514373" y="1670367"/>
        <a:ext cx="9544026" cy="445345"/>
      </dsp:txXfrm>
    </dsp:sp>
    <dsp:sp modelId="{907765EF-7095-4D82-9C80-A845BD5A7C95}">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317959-B077-42F4-963B-6F95D9EB39CD}">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327370-8E47-4B57-A5C0-4381DA87FD4B}">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If you join the company in the middle of a project….</a:t>
          </a:r>
        </a:p>
      </dsp:txBody>
      <dsp:txXfrm>
        <a:off x="514373" y="2227048"/>
        <a:ext cx="9544026" cy="445345"/>
      </dsp:txXfrm>
    </dsp:sp>
    <dsp:sp modelId="{65A21FA9-F222-4B8A-A8C2-8D5068EF2FE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0629AF-7A21-4578-92E4-4A6DA8318FB7}">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109AA0-1D25-4B53-B5AF-07A4249EDB23}">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Someone will need to tell you what to do and assign you to a task.</a:t>
          </a:r>
        </a:p>
      </dsp:txBody>
      <dsp:txXfrm>
        <a:off x="514373" y="2783730"/>
        <a:ext cx="9544026" cy="445345"/>
      </dsp:txXfrm>
    </dsp:sp>
    <dsp:sp modelId="{228D9B05-1EC5-4CA4-B148-5B89A10938CE}">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9D732E-0401-4F47-ACDE-220554C85AE7}">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7D0138-E276-4DF8-95C1-58AA97334AC0}">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This happens all the time in IT.</a:t>
          </a:r>
        </a:p>
      </dsp:txBody>
      <dsp:txXfrm>
        <a:off x="514373" y="3340411"/>
        <a:ext cx="9544026" cy="44534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0C273-03F2-42E4-85A3-C15EEA21398C}">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0D9DAE-26BE-4F4B-AB9E-2C55DA9AC11F}">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FD7687-F19C-44BF-BE7F-E1E728B2C63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dirty="0"/>
            <a:t>Building a new piece of software. </a:t>
          </a:r>
        </a:p>
      </dsp:txBody>
      <dsp:txXfrm>
        <a:off x="727681" y="2957"/>
        <a:ext cx="9330718" cy="630027"/>
      </dsp:txXfrm>
    </dsp:sp>
    <dsp:sp modelId="{5BF5C6F6-4DB6-48D2-A954-4B16BCC2DCF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6E212C-974F-4FA5-8D2B-8357C10227BD}">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BCDC9E-04FE-4489-AADE-86BF3E61633C}">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dirty="0"/>
            <a:t>Installing a new IT system.</a:t>
          </a:r>
        </a:p>
      </dsp:txBody>
      <dsp:txXfrm>
        <a:off x="727681" y="790492"/>
        <a:ext cx="9330718" cy="630027"/>
      </dsp:txXfrm>
    </dsp:sp>
    <dsp:sp modelId="{5D6A0F58-D22C-411F-A704-55FF95F62C01}">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923004-BA35-4A9D-A2B8-3B10B2CD0B8F}">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9EAF59-1B54-49F7-88F3-0304B523073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dirty="0"/>
            <a:t>Installing a new network.</a:t>
          </a:r>
        </a:p>
      </dsp:txBody>
      <dsp:txXfrm>
        <a:off x="727681" y="1578026"/>
        <a:ext cx="9330718" cy="630027"/>
      </dsp:txXfrm>
    </dsp:sp>
    <dsp:sp modelId="{79B349F4-0AC5-45F3-A97F-F36B7A66DEC4}">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71323C-03BE-46A6-9D13-D1EBBC483C5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55A242-F603-4A16-A9E8-E8E4A9FDA44D}">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dirty="0"/>
            <a:t>Writing a system for information collection (e.g., your school register that track attendance).</a:t>
          </a:r>
        </a:p>
      </dsp:txBody>
      <dsp:txXfrm>
        <a:off x="727681" y="2365560"/>
        <a:ext cx="9330718" cy="630027"/>
      </dsp:txXfrm>
    </dsp:sp>
    <dsp:sp modelId="{34AE7BF2-E810-451B-B1C5-217C2C5D8934}">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F7061A-5909-455C-AF71-B593314EF72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2D3184-CA81-4CFD-B13B-79C196EDBC15}">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dirty="0"/>
            <a:t>Writing a system for information analysis (e.g., a program that produces reports using the attendance data).</a:t>
          </a:r>
        </a:p>
      </dsp:txBody>
      <dsp:txXfrm>
        <a:off x="727681" y="3153094"/>
        <a:ext cx="9330718" cy="6300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08/06/2022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24</a:t>
            </a:fld>
            <a:endParaRPr lang="en-GB"/>
          </a:p>
        </p:txBody>
      </p:sp>
    </p:spTree>
    <p:extLst>
      <p:ext uri="{BB962C8B-B14F-4D97-AF65-F5344CB8AC3E}">
        <p14:creationId xmlns:p14="http://schemas.microsoft.com/office/powerpoint/2010/main" val="221613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408408F-F1B8-4065-AD2A-6584CF1B3A18}" type="datetime1">
              <a:rPr lang="en-GB" smtClean="0"/>
              <a:t>08/06/2022</a:t>
            </a:fld>
            <a:endParaRPr lang="en-GB"/>
          </a:p>
        </p:txBody>
      </p:sp>
      <p:sp>
        <p:nvSpPr>
          <p:cNvPr id="5" name="Footer Placeholder 4"/>
          <p:cNvSpPr>
            <a:spLocks noGrp="1"/>
          </p:cNvSpPr>
          <p:nvPr>
            <p:ph type="ftr" sz="quarter" idx="11"/>
          </p:nvPr>
        </p:nvSpPr>
        <p:spPr/>
        <p:txBody>
          <a:bodyPr/>
          <a:lstStyle/>
          <a:p>
            <a:r>
              <a:rPr lang="en-GB"/>
              <a:t>All text copyright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FF11F5-BA8E-4E3F-B01D-C5526A5B5ACB}" type="datetime1">
              <a:rPr lang="en-GB" smtClean="0"/>
              <a:t>08/06/2022</a:t>
            </a:fld>
            <a:endParaRPr lang="en-GB"/>
          </a:p>
        </p:txBody>
      </p:sp>
      <p:sp>
        <p:nvSpPr>
          <p:cNvPr id="5" name="Footer Placeholder 4"/>
          <p:cNvSpPr>
            <a:spLocks noGrp="1"/>
          </p:cNvSpPr>
          <p:nvPr>
            <p:ph type="ftr" sz="quarter" idx="11"/>
          </p:nvPr>
        </p:nvSpPr>
        <p:spPr/>
        <p:txBody>
          <a:bodyPr/>
          <a:lstStyle/>
          <a:p>
            <a:r>
              <a:rPr lang="en-GB"/>
              <a:t>All text copyright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8CF6CDF3-1DBB-4633-9D51-66290F431D3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361F02-767D-484D-A805-9DEEDA8FF3D9}" type="datetime1">
              <a:rPr lang="en-GB" smtClean="0"/>
              <a:t>08/06/2022</a:t>
            </a:fld>
            <a:endParaRPr lang="en-GB"/>
          </a:p>
        </p:txBody>
      </p:sp>
      <p:sp>
        <p:nvSpPr>
          <p:cNvPr id="5" name="Footer Placeholder 4"/>
          <p:cNvSpPr>
            <a:spLocks noGrp="1"/>
          </p:cNvSpPr>
          <p:nvPr>
            <p:ph type="ftr" sz="quarter" idx="11"/>
          </p:nvPr>
        </p:nvSpPr>
        <p:spPr/>
        <p:txBody>
          <a:bodyPr/>
          <a:lstStyle/>
          <a:p>
            <a:r>
              <a:rPr lang="en-GB"/>
              <a:t>All text copyright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6704F542-8A0E-4EB5-A9C3-31AA771FAC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E66C33-46F9-4ECD-9987-D807F99BF302}" type="datetime1">
              <a:rPr lang="en-GB" smtClean="0"/>
              <a:t>08/06/2022</a:t>
            </a:fld>
            <a:endParaRPr lang="en-GB"/>
          </a:p>
        </p:txBody>
      </p:sp>
      <p:sp>
        <p:nvSpPr>
          <p:cNvPr id="5" name="Footer Placeholder 4"/>
          <p:cNvSpPr>
            <a:spLocks noGrp="1"/>
          </p:cNvSpPr>
          <p:nvPr>
            <p:ph type="ftr" sz="quarter" idx="11"/>
          </p:nvPr>
        </p:nvSpPr>
        <p:spPr/>
        <p:txBody>
          <a:bodyPr/>
          <a:lstStyle/>
          <a:p>
            <a:r>
              <a:rPr lang="en-GB"/>
              <a:t>All text copyright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0BA8514-59F6-4AD1-A255-CF8E680225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952016-77C7-46F0-8341-D64E3828520B}" type="datetime1">
              <a:rPr lang="en-GB" smtClean="0"/>
              <a:t>08/06/2022</a:t>
            </a:fld>
            <a:endParaRPr lang="en-GB"/>
          </a:p>
        </p:txBody>
      </p:sp>
      <p:sp>
        <p:nvSpPr>
          <p:cNvPr id="5" name="Footer Placeholder 4"/>
          <p:cNvSpPr>
            <a:spLocks noGrp="1"/>
          </p:cNvSpPr>
          <p:nvPr>
            <p:ph type="ftr" sz="quarter" idx="11"/>
          </p:nvPr>
        </p:nvSpPr>
        <p:spPr/>
        <p:txBody>
          <a:bodyPr/>
          <a:lstStyle/>
          <a:p>
            <a:r>
              <a:rPr lang="en-GB"/>
              <a:t>All text copyright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B94AB8D6-1FEE-4B26-B997-AEC2EE1EE2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C62E1F-31CA-4CA9-8E7B-F483F0AF4D51}" type="datetime1">
              <a:rPr lang="en-GB" smtClean="0"/>
              <a:t>08/06/2022</a:t>
            </a:fld>
            <a:endParaRPr lang="en-GB"/>
          </a:p>
        </p:txBody>
      </p:sp>
      <p:sp>
        <p:nvSpPr>
          <p:cNvPr id="6" name="Footer Placeholder 5"/>
          <p:cNvSpPr>
            <a:spLocks noGrp="1"/>
          </p:cNvSpPr>
          <p:nvPr>
            <p:ph type="ftr" sz="quarter" idx="11"/>
          </p:nvPr>
        </p:nvSpPr>
        <p:spPr/>
        <p:txBody>
          <a:bodyPr/>
          <a:lstStyle/>
          <a:p>
            <a:r>
              <a:rPr lang="en-GB"/>
              <a:t>All text copyright ©TheComputingTutor Ltd. 2022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511BD00C-10AE-40F2-BF51-2E619C85E7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6DDA46-FB9E-41D5-ACE3-3CDE566AC665}" type="datetime1">
              <a:rPr lang="en-GB" smtClean="0"/>
              <a:t>08/06/2022</a:t>
            </a:fld>
            <a:endParaRPr lang="en-GB"/>
          </a:p>
        </p:txBody>
      </p:sp>
      <p:sp>
        <p:nvSpPr>
          <p:cNvPr id="8" name="Footer Placeholder 7"/>
          <p:cNvSpPr>
            <a:spLocks noGrp="1"/>
          </p:cNvSpPr>
          <p:nvPr>
            <p:ph type="ftr" sz="quarter" idx="11"/>
          </p:nvPr>
        </p:nvSpPr>
        <p:spPr/>
        <p:txBody>
          <a:bodyPr/>
          <a:lstStyle/>
          <a:p>
            <a:r>
              <a:rPr lang="en-GB"/>
              <a:t>All text copyright ©TheComputingTutor Ltd. 2022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9751BF4B-EB24-486E-9F67-A50582991C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06EA5E-E539-433A-B967-ECD67F834429}" type="datetime1">
              <a:rPr lang="en-GB" smtClean="0"/>
              <a:t>08/06/2022</a:t>
            </a:fld>
            <a:endParaRPr lang="en-GB"/>
          </a:p>
        </p:txBody>
      </p:sp>
      <p:sp>
        <p:nvSpPr>
          <p:cNvPr id="4" name="Footer Placeholder 3"/>
          <p:cNvSpPr>
            <a:spLocks noGrp="1"/>
          </p:cNvSpPr>
          <p:nvPr>
            <p:ph type="ftr" sz="quarter" idx="11"/>
          </p:nvPr>
        </p:nvSpPr>
        <p:spPr/>
        <p:txBody>
          <a:bodyPr/>
          <a:lstStyle/>
          <a:p>
            <a:r>
              <a:rPr lang="en-GB"/>
              <a:t>All text copyright ©TheComputingTutor Ltd. 2022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D37BDF0F-0C8B-40C5-AD65-53CE251E76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EB614CE-F4F5-4B5A-B05F-B7C37B27A68D}" type="datetime1">
              <a:rPr lang="en-GB" smtClean="0"/>
              <a:t>08/06/2022</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©TheComputingTutor Ltd. 2022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85A351E6-9513-41FA-8508-D18775F67A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37F36F6-1C89-43FE-9D5E-343281BC9948}" type="datetime1">
              <a:rPr lang="en-GB" smtClean="0"/>
              <a:t>08/06/2022</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©TheComputingTutor Ltd. 2022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71F65C2C-E8B0-40AC-AB8D-8CED0372B2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E98965-E405-49CF-A1AF-1286267D6F2F}" type="datetime1">
              <a:rPr lang="en-GB" smtClean="0"/>
              <a:t>08/06/2022</a:t>
            </a:fld>
            <a:endParaRPr lang="en-GB"/>
          </a:p>
        </p:txBody>
      </p:sp>
      <p:sp>
        <p:nvSpPr>
          <p:cNvPr id="6" name="Footer Placeholder 5"/>
          <p:cNvSpPr>
            <a:spLocks noGrp="1"/>
          </p:cNvSpPr>
          <p:nvPr>
            <p:ph type="ftr" sz="quarter" idx="11"/>
          </p:nvPr>
        </p:nvSpPr>
        <p:spPr/>
        <p:txBody>
          <a:bodyPr/>
          <a:lstStyle/>
          <a:p>
            <a:r>
              <a:rPr lang="en-GB"/>
              <a:t>All text copyright ©TheComputingTutor Ltd. 2022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7BF971DC-C54F-4240-8649-56F3E4B0ED4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22ACA89-FEE7-46DC-B3FF-F9A52A472389}" type="datetime1">
              <a:rPr lang="en-GB" smtClean="0"/>
              <a:t>08/06/2022</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©TheComputingTutor Ltd. 2022 All rights Reserved.</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3.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www.potential.com/articles/project-scope/" TargetMode="External"/><Relationship Id="rId2" Type="http://schemas.openxmlformats.org/officeDocument/2006/relationships/hyperlink" Target="https://searchcio.techtarget.com/definition/project-scope" TargetMode="External"/><Relationship Id="rId1" Type="http://schemas.openxmlformats.org/officeDocument/2006/relationships/slideLayout" Target="../slideLayouts/slideLayout2.xml"/><Relationship Id="rId6" Type="http://schemas.openxmlformats.org/officeDocument/2006/relationships/hyperlink" Target="https://www.youtube.com/watch?v=rBSCvPYGnTc" TargetMode="External"/><Relationship Id="rId5" Type="http://schemas.openxmlformats.org/officeDocument/2006/relationships/hyperlink" Target="https://www.simplilearn.com/project-scope-management-importance-rar89-article" TargetMode="External"/><Relationship Id="rId4" Type="http://schemas.openxmlformats.org/officeDocument/2006/relationships/hyperlink" Target="https://www.projectmanager.com/blog/project-scope"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Unit 09 – </a:t>
            </a:r>
            <a:br>
              <a:rPr lang="en-GB" dirty="0"/>
            </a:br>
            <a:r>
              <a:rPr lang="en-GB" dirty="0"/>
              <a:t>Project Management</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pic>
        <p:nvPicPr>
          <p:cNvPr id="6" name="Picture 5" descr="Icon&#10;&#10;Description automatically generated">
            <a:extLst>
              <a:ext uri="{FF2B5EF4-FFF2-40B4-BE49-F238E27FC236}">
                <a16:creationId xmlns:a16="http://schemas.microsoft.com/office/drawing/2014/main" id="{D6BC892D-636A-49DF-9614-5FEEBC449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5032" y="124147"/>
            <a:ext cx="896802" cy="892611"/>
          </a:xfrm>
          <a:prstGeom prst="rect">
            <a:avLst/>
          </a:prstGeom>
        </p:spPr>
      </p:pic>
    </p:spTree>
    <p:extLst>
      <p:ext uri="{BB962C8B-B14F-4D97-AF65-F5344CB8AC3E}">
        <p14:creationId xmlns:p14="http://schemas.microsoft.com/office/powerpoint/2010/main" val="3246811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2966A-3C76-490A-A740-44C650115F23}"/>
              </a:ext>
            </a:extLst>
          </p:cNvPr>
          <p:cNvSpPr>
            <a:spLocks noGrp="1"/>
          </p:cNvSpPr>
          <p:nvPr>
            <p:ph type="title"/>
          </p:nvPr>
        </p:nvSpPr>
        <p:spPr>
          <a:xfrm>
            <a:off x="1097280" y="286603"/>
            <a:ext cx="10058400" cy="1450757"/>
          </a:xfrm>
        </p:spPr>
        <p:txBody>
          <a:bodyPr>
            <a:normAutofit/>
          </a:bodyPr>
          <a:lstStyle/>
          <a:p>
            <a:r>
              <a:rPr lang="en-US" dirty="0"/>
              <a:t>This Food Order Needs To Be Managed!</a:t>
            </a:r>
            <a:endParaRPr lang="en-GB" dirty="0"/>
          </a:p>
        </p:txBody>
      </p:sp>
      <p:sp>
        <p:nvSpPr>
          <p:cNvPr id="4" name="Footer Placeholder 3">
            <a:extLst>
              <a:ext uri="{FF2B5EF4-FFF2-40B4-BE49-F238E27FC236}">
                <a16:creationId xmlns:a16="http://schemas.microsoft.com/office/drawing/2014/main" id="{A6B4ADC7-7009-44A7-B460-0F14046E93A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33D7CAD8-9FA2-4CA9-9A1B-A4A59828A265}"/>
              </a:ext>
            </a:extLst>
          </p:cNvPr>
          <p:cNvGraphicFramePr>
            <a:graphicFrameLocks noGrp="1"/>
          </p:cNvGraphicFramePr>
          <p:nvPr>
            <p:ph idx="1"/>
            <p:extLst>
              <p:ext uri="{D42A27DB-BD31-4B8C-83A1-F6EECF244321}">
                <p14:modId xmlns:p14="http://schemas.microsoft.com/office/powerpoint/2010/main" val="381328670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8854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0ECD7-E471-4123-898F-5317BCAF3497}"/>
              </a:ext>
            </a:extLst>
          </p:cNvPr>
          <p:cNvSpPr>
            <a:spLocks noGrp="1"/>
          </p:cNvSpPr>
          <p:nvPr>
            <p:ph type="title"/>
          </p:nvPr>
        </p:nvSpPr>
        <p:spPr/>
        <p:txBody>
          <a:bodyPr/>
          <a:lstStyle/>
          <a:p>
            <a:r>
              <a:rPr lang="en-GB" dirty="0"/>
              <a:t>All of these things happened in time</a:t>
            </a:r>
          </a:p>
        </p:txBody>
      </p:sp>
      <p:sp>
        <p:nvSpPr>
          <p:cNvPr id="4" name="Footer Placeholder 3">
            <a:extLst>
              <a:ext uri="{FF2B5EF4-FFF2-40B4-BE49-F238E27FC236}">
                <a16:creationId xmlns:a16="http://schemas.microsoft.com/office/drawing/2014/main" id="{8728A7C4-E800-452C-8313-433CC2A6A066}"/>
              </a:ext>
            </a:extLst>
          </p:cNvPr>
          <p:cNvSpPr>
            <a:spLocks noGrp="1"/>
          </p:cNvSpPr>
          <p:nvPr>
            <p:ph type="ftr" sz="quarter" idx="11"/>
          </p:nvPr>
        </p:nvSpPr>
        <p:spPr/>
        <p:txBody>
          <a:bodyPr/>
          <a:lstStyle/>
          <a:p>
            <a:r>
              <a:rPr lang="en-GB"/>
              <a:t>All text copyright ©TheComputingTutor Ltd. 2022 All rights Reserved.</a:t>
            </a:r>
          </a:p>
        </p:txBody>
      </p:sp>
      <p:pic>
        <p:nvPicPr>
          <p:cNvPr id="5" name="Picture 2" descr="restaurant clipart - Clip Art Library">
            <a:extLst>
              <a:ext uri="{FF2B5EF4-FFF2-40B4-BE49-F238E27FC236}">
                <a16:creationId xmlns:a16="http://schemas.microsoft.com/office/drawing/2014/main" id="{0ADD52B7-068D-44F3-8F13-D9E6F465F22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66021" y="2892314"/>
            <a:ext cx="1074617" cy="80417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7" name="Picture 2" descr="animated image of chef - Clip Art Library">
            <a:extLst>
              <a:ext uri="{FF2B5EF4-FFF2-40B4-BE49-F238E27FC236}">
                <a16:creationId xmlns:a16="http://schemas.microsoft.com/office/drawing/2014/main" id="{05BD089D-06F8-49C0-BCE3-5940259048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7593" y="2901465"/>
            <a:ext cx="427388" cy="76573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9" name="Picture 6" descr="cute chef clip art - Clip Art Library">
            <a:extLst>
              <a:ext uri="{FF2B5EF4-FFF2-40B4-BE49-F238E27FC236}">
                <a16:creationId xmlns:a16="http://schemas.microsoft.com/office/drawing/2014/main" id="{0B2F3423-0A8B-46F1-9B84-FD73660FF4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1478" y="2427549"/>
            <a:ext cx="719071" cy="46476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1" name="Picture 8" descr="chef restaurant clipart - Clip Art Library">
            <a:extLst>
              <a:ext uri="{FF2B5EF4-FFF2-40B4-BE49-F238E27FC236}">
                <a16:creationId xmlns:a16="http://schemas.microsoft.com/office/drawing/2014/main" id="{795BB343-267E-49FB-A068-93D2F10E71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5853" y="3037331"/>
            <a:ext cx="553302" cy="59444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3" name="Picture 2" descr="Free Head Chef Cliparts, Download Free Clip Art, Free Clip Art on ...">
            <a:extLst>
              <a:ext uri="{FF2B5EF4-FFF2-40B4-BE49-F238E27FC236}">
                <a16:creationId xmlns:a16="http://schemas.microsoft.com/office/drawing/2014/main" id="{B03A24D5-0936-4806-8535-E5BA79613D0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0758" y="4224372"/>
            <a:ext cx="719071" cy="75932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5" name="Picture 10" descr="plate of food clipart - Clip Art Library">
            <a:extLst>
              <a:ext uri="{FF2B5EF4-FFF2-40B4-BE49-F238E27FC236}">
                <a16:creationId xmlns:a16="http://schemas.microsoft.com/office/drawing/2014/main" id="{9CE8625C-E587-41B4-887B-2584071FCDB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08318" y="2752071"/>
            <a:ext cx="1747362" cy="87643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6" name="Arrow: Right 15">
            <a:extLst>
              <a:ext uri="{FF2B5EF4-FFF2-40B4-BE49-F238E27FC236}">
                <a16:creationId xmlns:a16="http://schemas.microsoft.com/office/drawing/2014/main" id="{94761DB1-E3E2-46EA-BA21-F92F2E36CF4B}"/>
              </a:ext>
            </a:extLst>
          </p:cNvPr>
          <p:cNvSpPr/>
          <p:nvPr/>
        </p:nvSpPr>
        <p:spPr>
          <a:xfrm>
            <a:off x="1097280" y="4831307"/>
            <a:ext cx="10230362" cy="8243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TIME</a:t>
            </a:r>
          </a:p>
        </p:txBody>
      </p:sp>
      <p:sp>
        <p:nvSpPr>
          <p:cNvPr id="17" name="Callout: Up Arrow 16">
            <a:extLst>
              <a:ext uri="{FF2B5EF4-FFF2-40B4-BE49-F238E27FC236}">
                <a16:creationId xmlns:a16="http://schemas.microsoft.com/office/drawing/2014/main" id="{789A2B3E-BA99-4DB1-BCFC-87AE29AF25B6}"/>
              </a:ext>
            </a:extLst>
          </p:cNvPr>
          <p:cNvSpPr/>
          <p:nvPr/>
        </p:nvSpPr>
        <p:spPr>
          <a:xfrm>
            <a:off x="1009314" y="5267286"/>
            <a:ext cx="1179443" cy="736385"/>
          </a:xfrm>
          <a:prstGeom prst="upArrowCallou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badi" panose="020B0604020104020204" pitchFamily="34" charset="0"/>
              </a:rPr>
              <a:t>Start</a:t>
            </a:r>
          </a:p>
        </p:txBody>
      </p:sp>
      <p:sp>
        <p:nvSpPr>
          <p:cNvPr id="19" name="Callout: Up Arrow 18">
            <a:extLst>
              <a:ext uri="{FF2B5EF4-FFF2-40B4-BE49-F238E27FC236}">
                <a16:creationId xmlns:a16="http://schemas.microsoft.com/office/drawing/2014/main" id="{5C3C12C9-C416-4325-9405-2BA0828CBA45}"/>
              </a:ext>
            </a:extLst>
          </p:cNvPr>
          <p:cNvSpPr/>
          <p:nvPr/>
        </p:nvSpPr>
        <p:spPr>
          <a:xfrm>
            <a:off x="9751749" y="5232171"/>
            <a:ext cx="1179443" cy="736385"/>
          </a:xfrm>
          <a:prstGeom prst="upArrowCallou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badi" panose="020B0604020104020204" pitchFamily="34" charset="0"/>
              </a:rPr>
              <a:t>End</a:t>
            </a:r>
          </a:p>
        </p:txBody>
      </p:sp>
      <p:sp>
        <p:nvSpPr>
          <p:cNvPr id="20" name="Arrow: Right 19">
            <a:extLst>
              <a:ext uri="{FF2B5EF4-FFF2-40B4-BE49-F238E27FC236}">
                <a16:creationId xmlns:a16="http://schemas.microsoft.com/office/drawing/2014/main" id="{49BDDB30-F4D6-41EC-A1DB-4B4D580843A1}"/>
              </a:ext>
            </a:extLst>
          </p:cNvPr>
          <p:cNvSpPr/>
          <p:nvPr/>
        </p:nvSpPr>
        <p:spPr>
          <a:xfrm>
            <a:off x="2623930" y="3148467"/>
            <a:ext cx="1894389" cy="224211"/>
          </a:xfrm>
          <a:prstGeom prst="righ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C50E22A9-12E6-4B31-882E-80439F4CB741}"/>
              </a:ext>
            </a:extLst>
          </p:cNvPr>
          <p:cNvSpPr/>
          <p:nvPr/>
        </p:nvSpPr>
        <p:spPr>
          <a:xfrm>
            <a:off x="6791738" y="3156233"/>
            <a:ext cx="2484783" cy="216446"/>
          </a:xfrm>
          <a:prstGeom prst="righ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F248355A-9A62-4B84-9DDC-F779B1CC7793}"/>
              </a:ext>
            </a:extLst>
          </p:cNvPr>
          <p:cNvSpPr/>
          <p:nvPr/>
        </p:nvSpPr>
        <p:spPr>
          <a:xfrm>
            <a:off x="1166021" y="2113722"/>
            <a:ext cx="1232622" cy="540741"/>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badi" panose="020B0604020104020204" pitchFamily="34" charset="0"/>
              </a:rPr>
              <a:t>Order placed</a:t>
            </a:r>
          </a:p>
        </p:txBody>
      </p:sp>
      <p:sp>
        <p:nvSpPr>
          <p:cNvPr id="27" name="Rectangle: Rounded Corners 26">
            <a:extLst>
              <a:ext uri="{FF2B5EF4-FFF2-40B4-BE49-F238E27FC236}">
                <a16:creationId xmlns:a16="http://schemas.microsoft.com/office/drawing/2014/main" id="{30510B5F-E32C-4D66-8466-E62C654AD71B}"/>
              </a:ext>
            </a:extLst>
          </p:cNvPr>
          <p:cNvSpPr/>
          <p:nvPr/>
        </p:nvSpPr>
        <p:spPr>
          <a:xfrm>
            <a:off x="4863378" y="1816793"/>
            <a:ext cx="1232622" cy="540741"/>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badi" panose="020B0604020104020204" pitchFamily="34" charset="0"/>
              </a:rPr>
              <a:t>Food Cooked</a:t>
            </a:r>
          </a:p>
        </p:txBody>
      </p:sp>
      <p:sp>
        <p:nvSpPr>
          <p:cNvPr id="29" name="Rectangle: Rounded Corners 28">
            <a:extLst>
              <a:ext uri="{FF2B5EF4-FFF2-40B4-BE49-F238E27FC236}">
                <a16:creationId xmlns:a16="http://schemas.microsoft.com/office/drawing/2014/main" id="{803E6586-8B04-4BCC-96F0-419EDB1CACEA}"/>
              </a:ext>
            </a:extLst>
          </p:cNvPr>
          <p:cNvSpPr/>
          <p:nvPr/>
        </p:nvSpPr>
        <p:spPr>
          <a:xfrm>
            <a:off x="5966543" y="4296528"/>
            <a:ext cx="1395039" cy="602758"/>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badi" panose="020B0604020104020204" pitchFamily="34" charset="0"/>
              </a:rPr>
              <a:t>Meal Supervised</a:t>
            </a:r>
          </a:p>
        </p:txBody>
      </p:sp>
      <p:sp>
        <p:nvSpPr>
          <p:cNvPr id="31" name="Rectangle: Rounded Corners 30">
            <a:extLst>
              <a:ext uri="{FF2B5EF4-FFF2-40B4-BE49-F238E27FC236}">
                <a16:creationId xmlns:a16="http://schemas.microsoft.com/office/drawing/2014/main" id="{65A93893-2AFC-411B-84F2-E47C13A3F9CF}"/>
              </a:ext>
            </a:extLst>
          </p:cNvPr>
          <p:cNvSpPr/>
          <p:nvPr/>
        </p:nvSpPr>
        <p:spPr>
          <a:xfrm>
            <a:off x="9751749" y="2068389"/>
            <a:ext cx="1232622" cy="540741"/>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badi" panose="020B0604020104020204" pitchFamily="34" charset="0"/>
              </a:rPr>
              <a:t>Meal ready!</a:t>
            </a:r>
          </a:p>
        </p:txBody>
      </p:sp>
    </p:spTree>
    <p:extLst>
      <p:ext uri="{BB962C8B-B14F-4D97-AF65-F5344CB8AC3E}">
        <p14:creationId xmlns:p14="http://schemas.microsoft.com/office/powerpoint/2010/main" val="3953343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4F563-55F2-4B04-8CB1-E90D10BDF59A}"/>
              </a:ext>
            </a:extLst>
          </p:cNvPr>
          <p:cNvSpPr>
            <a:spLocks noGrp="1"/>
          </p:cNvSpPr>
          <p:nvPr>
            <p:ph type="title"/>
          </p:nvPr>
        </p:nvSpPr>
        <p:spPr>
          <a:xfrm>
            <a:off x="1097280" y="286603"/>
            <a:ext cx="10058400" cy="1450757"/>
          </a:xfrm>
        </p:spPr>
        <p:txBody>
          <a:bodyPr>
            <a:normAutofit/>
          </a:bodyPr>
          <a:lstStyle/>
          <a:p>
            <a:r>
              <a:rPr lang="en-US" dirty="0"/>
              <a:t>What Is This Unit About?</a:t>
            </a:r>
            <a:endParaRPr lang="en-GB" dirty="0"/>
          </a:p>
        </p:txBody>
      </p:sp>
      <p:graphicFrame>
        <p:nvGraphicFramePr>
          <p:cNvPr id="5" name="Content Placeholder 2">
            <a:extLst>
              <a:ext uri="{FF2B5EF4-FFF2-40B4-BE49-F238E27FC236}">
                <a16:creationId xmlns:a16="http://schemas.microsoft.com/office/drawing/2014/main" id="{F6A00459-678A-47E3-937F-12777E412346}"/>
              </a:ext>
            </a:extLst>
          </p:cNvPr>
          <p:cNvGraphicFramePr>
            <a:graphicFrameLocks noGrp="1"/>
          </p:cNvGraphicFramePr>
          <p:nvPr>
            <p:ph idx="1"/>
            <p:extLst>
              <p:ext uri="{D42A27DB-BD31-4B8C-83A1-F6EECF244321}">
                <p14:modId xmlns:p14="http://schemas.microsoft.com/office/powerpoint/2010/main" val="347271071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C9CEE4E3-2A24-4675-BAEE-1A5FD28ED2ED}"/>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3291841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1767E-813E-4B76-92B3-67D7DC74C9FC}"/>
              </a:ext>
            </a:extLst>
          </p:cNvPr>
          <p:cNvSpPr>
            <a:spLocks noGrp="1"/>
          </p:cNvSpPr>
          <p:nvPr>
            <p:ph type="title"/>
          </p:nvPr>
        </p:nvSpPr>
        <p:spPr>
          <a:xfrm>
            <a:off x="1097280" y="286603"/>
            <a:ext cx="10058400" cy="1450757"/>
          </a:xfrm>
        </p:spPr>
        <p:txBody>
          <a:bodyPr>
            <a:normAutofit/>
          </a:bodyPr>
          <a:lstStyle/>
          <a:p>
            <a:r>
              <a:rPr lang="en-US" dirty="0"/>
              <a:t>What Is Project Management?</a:t>
            </a:r>
            <a:endParaRPr lang="en-GB" dirty="0"/>
          </a:p>
        </p:txBody>
      </p:sp>
      <p:graphicFrame>
        <p:nvGraphicFramePr>
          <p:cNvPr id="5" name="Content Placeholder 2">
            <a:extLst>
              <a:ext uri="{FF2B5EF4-FFF2-40B4-BE49-F238E27FC236}">
                <a16:creationId xmlns:a16="http://schemas.microsoft.com/office/drawing/2014/main" id="{B59E1CEE-1BA5-4DFB-839D-F47894E182DE}"/>
              </a:ext>
            </a:extLst>
          </p:cNvPr>
          <p:cNvGraphicFramePr>
            <a:graphicFrameLocks noGrp="1"/>
          </p:cNvGraphicFramePr>
          <p:nvPr>
            <p:ph idx="1"/>
            <p:extLst>
              <p:ext uri="{D42A27DB-BD31-4B8C-83A1-F6EECF244321}">
                <p14:modId xmlns:p14="http://schemas.microsoft.com/office/powerpoint/2010/main" val="279556677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C46F9DA2-782D-4BE5-90F2-52C2FC3575BB}"/>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261904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3F0D3-87BC-44E5-9FAD-082A5E1B9D0D}"/>
              </a:ext>
            </a:extLst>
          </p:cNvPr>
          <p:cNvSpPr>
            <a:spLocks noGrp="1"/>
          </p:cNvSpPr>
          <p:nvPr>
            <p:ph type="title"/>
          </p:nvPr>
        </p:nvSpPr>
        <p:spPr>
          <a:xfrm>
            <a:off x="1097280" y="286603"/>
            <a:ext cx="10058400" cy="1450757"/>
          </a:xfrm>
        </p:spPr>
        <p:txBody>
          <a:bodyPr>
            <a:normAutofit/>
          </a:bodyPr>
          <a:lstStyle/>
          <a:p>
            <a:r>
              <a:rPr lang="en-US" dirty="0"/>
              <a:t>What Are Typical IT Projects?</a:t>
            </a:r>
            <a:endParaRPr lang="en-GB" dirty="0"/>
          </a:p>
        </p:txBody>
      </p:sp>
      <p:graphicFrame>
        <p:nvGraphicFramePr>
          <p:cNvPr id="5" name="Content Placeholder 2">
            <a:extLst>
              <a:ext uri="{FF2B5EF4-FFF2-40B4-BE49-F238E27FC236}">
                <a16:creationId xmlns:a16="http://schemas.microsoft.com/office/drawing/2014/main" id="{DB1B05AD-5A93-46CD-8C60-EBABD6A3789B}"/>
              </a:ext>
            </a:extLst>
          </p:cNvPr>
          <p:cNvGraphicFramePr>
            <a:graphicFrameLocks noGrp="1"/>
          </p:cNvGraphicFramePr>
          <p:nvPr>
            <p:ph idx="1"/>
            <p:extLst>
              <p:ext uri="{D42A27DB-BD31-4B8C-83A1-F6EECF244321}">
                <p14:modId xmlns:p14="http://schemas.microsoft.com/office/powerpoint/2010/main" val="265175479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FF1C7335-07A2-4D7E-A317-7E2E22E5236D}"/>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541953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89C06-89AE-4002-8DBE-6E51F7916E24}"/>
              </a:ext>
            </a:extLst>
          </p:cNvPr>
          <p:cNvSpPr>
            <a:spLocks noGrp="1"/>
          </p:cNvSpPr>
          <p:nvPr>
            <p:ph type="title"/>
          </p:nvPr>
        </p:nvSpPr>
        <p:spPr>
          <a:xfrm>
            <a:off x="1097280" y="286603"/>
            <a:ext cx="10058400" cy="1450757"/>
          </a:xfrm>
        </p:spPr>
        <p:txBody>
          <a:bodyPr>
            <a:normAutofit/>
          </a:bodyPr>
          <a:lstStyle/>
          <a:p>
            <a:r>
              <a:rPr lang="en-US" dirty="0"/>
              <a:t>Class Task 1.1 – Typical IT Projects</a:t>
            </a:r>
            <a:endParaRPr lang="en-GB" dirty="0"/>
          </a:p>
        </p:txBody>
      </p:sp>
      <p:graphicFrame>
        <p:nvGraphicFramePr>
          <p:cNvPr id="5" name="Content Placeholder 2">
            <a:extLst>
              <a:ext uri="{FF2B5EF4-FFF2-40B4-BE49-F238E27FC236}">
                <a16:creationId xmlns:a16="http://schemas.microsoft.com/office/drawing/2014/main" id="{460DF5AC-7422-4BA0-8CEA-AB27DA81200E}"/>
              </a:ext>
            </a:extLst>
          </p:cNvPr>
          <p:cNvGraphicFramePr>
            <a:graphicFrameLocks noGrp="1"/>
          </p:cNvGraphicFramePr>
          <p:nvPr>
            <p:ph idx="1"/>
            <p:extLst>
              <p:ext uri="{D42A27DB-BD31-4B8C-83A1-F6EECF244321}">
                <p14:modId xmlns:p14="http://schemas.microsoft.com/office/powerpoint/2010/main" val="214469824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51726409-047A-41DC-A8AA-5825EB1C6297}"/>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966967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E79F5-BA91-45E3-B22C-8D9403C5BED9}"/>
              </a:ext>
            </a:extLst>
          </p:cNvPr>
          <p:cNvSpPr>
            <a:spLocks noGrp="1"/>
          </p:cNvSpPr>
          <p:nvPr>
            <p:ph type="title"/>
          </p:nvPr>
        </p:nvSpPr>
        <p:spPr>
          <a:xfrm>
            <a:off x="1097280" y="286603"/>
            <a:ext cx="10058400" cy="1450757"/>
          </a:xfrm>
        </p:spPr>
        <p:txBody>
          <a:bodyPr>
            <a:normAutofit/>
          </a:bodyPr>
          <a:lstStyle/>
          <a:p>
            <a:r>
              <a:rPr lang="en-US" dirty="0"/>
              <a:t>Project Scope  - 1</a:t>
            </a:r>
            <a:endParaRPr lang="en-GB" dirty="0"/>
          </a:p>
        </p:txBody>
      </p:sp>
      <p:graphicFrame>
        <p:nvGraphicFramePr>
          <p:cNvPr id="5" name="Content Placeholder 2">
            <a:extLst>
              <a:ext uri="{FF2B5EF4-FFF2-40B4-BE49-F238E27FC236}">
                <a16:creationId xmlns:a16="http://schemas.microsoft.com/office/drawing/2014/main" id="{E23518AB-9753-4E43-9F53-6E1A6B7EBA69}"/>
              </a:ext>
            </a:extLst>
          </p:cNvPr>
          <p:cNvGraphicFramePr>
            <a:graphicFrameLocks noGrp="1"/>
          </p:cNvGraphicFramePr>
          <p:nvPr>
            <p:ph idx="1"/>
            <p:extLst>
              <p:ext uri="{D42A27DB-BD31-4B8C-83A1-F6EECF244321}">
                <p14:modId xmlns:p14="http://schemas.microsoft.com/office/powerpoint/2010/main" val="262998821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1DE1F506-E6C3-4C25-B527-4D0856E02CB5}"/>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4035192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85AD2-7939-49DF-9FDF-3E60392A3C21}"/>
              </a:ext>
            </a:extLst>
          </p:cNvPr>
          <p:cNvSpPr>
            <a:spLocks noGrp="1"/>
          </p:cNvSpPr>
          <p:nvPr>
            <p:ph type="title"/>
          </p:nvPr>
        </p:nvSpPr>
        <p:spPr>
          <a:xfrm>
            <a:off x="1097280" y="286603"/>
            <a:ext cx="10058400" cy="1450757"/>
          </a:xfrm>
        </p:spPr>
        <p:txBody>
          <a:bodyPr>
            <a:normAutofit/>
          </a:bodyPr>
          <a:lstStyle/>
          <a:p>
            <a:r>
              <a:rPr lang="en-US" dirty="0"/>
              <a:t>Think About Upgrading The Computers In Your School</a:t>
            </a:r>
            <a:endParaRPr lang="en-GB" dirty="0"/>
          </a:p>
        </p:txBody>
      </p:sp>
      <p:graphicFrame>
        <p:nvGraphicFramePr>
          <p:cNvPr id="5" name="Content Placeholder 2">
            <a:extLst>
              <a:ext uri="{FF2B5EF4-FFF2-40B4-BE49-F238E27FC236}">
                <a16:creationId xmlns:a16="http://schemas.microsoft.com/office/drawing/2014/main" id="{89C4E5A1-9370-4453-8865-E595ACD93D4B}"/>
              </a:ext>
            </a:extLst>
          </p:cNvPr>
          <p:cNvGraphicFramePr>
            <a:graphicFrameLocks noGrp="1"/>
          </p:cNvGraphicFramePr>
          <p:nvPr>
            <p:ph idx="1"/>
            <p:extLst>
              <p:ext uri="{D42A27DB-BD31-4B8C-83A1-F6EECF244321}">
                <p14:modId xmlns:p14="http://schemas.microsoft.com/office/powerpoint/2010/main" val="12336880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8A43E277-4F33-4876-BCA0-5CFE6151E430}"/>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4010919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4DF32-D841-88F6-D0C9-BBAEF91D671F}"/>
              </a:ext>
            </a:extLst>
          </p:cNvPr>
          <p:cNvSpPr>
            <a:spLocks noGrp="1"/>
          </p:cNvSpPr>
          <p:nvPr>
            <p:ph type="title"/>
          </p:nvPr>
        </p:nvSpPr>
        <p:spPr>
          <a:xfrm>
            <a:off x="1097280" y="286603"/>
            <a:ext cx="10058400" cy="1450757"/>
          </a:xfrm>
        </p:spPr>
        <p:txBody>
          <a:bodyPr>
            <a:normAutofit/>
          </a:bodyPr>
          <a:lstStyle/>
          <a:p>
            <a:r>
              <a:rPr lang="en-GB"/>
              <a:t>Activity - Class Discussion</a:t>
            </a:r>
          </a:p>
        </p:txBody>
      </p:sp>
      <p:sp>
        <p:nvSpPr>
          <p:cNvPr id="4" name="Footer Placeholder 3">
            <a:extLst>
              <a:ext uri="{FF2B5EF4-FFF2-40B4-BE49-F238E27FC236}">
                <a16:creationId xmlns:a16="http://schemas.microsoft.com/office/drawing/2014/main" id="{D3739989-249A-19FD-6B56-CA8A44FAE00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10906753-4D83-8755-2DC4-9E7E32FF378C}"/>
              </a:ext>
            </a:extLst>
          </p:cNvPr>
          <p:cNvGraphicFramePr>
            <a:graphicFrameLocks noGrp="1"/>
          </p:cNvGraphicFramePr>
          <p:nvPr>
            <p:ph idx="1"/>
            <p:extLst>
              <p:ext uri="{D42A27DB-BD31-4B8C-83A1-F6EECF244321}">
                <p14:modId xmlns:p14="http://schemas.microsoft.com/office/powerpoint/2010/main" val="182770589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6716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1767E-813E-4B76-92B3-67D7DC74C9FC}"/>
              </a:ext>
            </a:extLst>
          </p:cNvPr>
          <p:cNvSpPr>
            <a:spLocks noGrp="1"/>
          </p:cNvSpPr>
          <p:nvPr>
            <p:ph type="title"/>
          </p:nvPr>
        </p:nvSpPr>
        <p:spPr>
          <a:xfrm>
            <a:off x="1097280" y="286603"/>
            <a:ext cx="10058400" cy="1450757"/>
          </a:xfrm>
        </p:spPr>
        <p:txBody>
          <a:bodyPr>
            <a:normAutofit/>
          </a:bodyPr>
          <a:lstStyle/>
          <a:p>
            <a:r>
              <a:rPr lang="en-US" dirty="0"/>
              <a:t>Think About Upgrading The Computers In Your School – Suggested Answers</a:t>
            </a:r>
            <a:endParaRPr lang="en-GB" dirty="0"/>
          </a:p>
        </p:txBody>
      </p:sp>
      <p:graphicFrame>
        <p:nvGraphicFramePr>
          <p:cNvPr id="5" name="Content Placeholder 2">
            <a:extLst>
              <a:ext uri="{FF2B5EF4-FFF2-40B4-BE49-F238E27FC236}">
                <a16:creationId xmlns:a16="http://schemas.microsoft.com/office/drawing/2014/main" id="{B59E1CEE-1BA5-4DFB-839D-F47894E182DE}"/>
              </a:ext>
            </a:extLst>
          </p:cNvPr>
          <p:cNvGraphicFramePr>
            <a:graphicFrameLocks noGrp="1"/>
          </p:cNvGraphicFramePr>
          <p:nvPr>
            <p:ph idx="1"/>
            <p:extLst>
              <p:ext uri="{D42A27DB-BD31-4B8C-83A1-F6EECF244321}">
                <p14:modId xmlns:p14="http://schemas.microsoft.com/office/powerpoint/2010/main" val="321356384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E26161EB-2257-4F76-9189-BB16652E7818}"/>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2489051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a:t>9.1 </a:t>
            </a:r>
            <a:r>
              <a:rPr lang="en-GB" dirty="0"/>
              <a:t>Introduction</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33851D2A-BEC5-4FA8-A69F-E377B3DB28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481891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3A311-F3E1-487D-9A58-694DC60284F8}"/>
              </a:ext>
            </a:extLst>
          </p:cNvPr>
          <p:cNvSpPr>
            <a:spLocks noGrp="1"/>
          </p:cNvSpPr>
          <p:nvPr>
            <p:ph type="title"/>
          </p:nvPr>
        </p:nvSpPr>
        <p:spPr>
          <a:xfrm>
            <a:off x="1097280" y="286603"/>
            <a:ext cx="10058400" cy="1450757"/>
          </a:xfrm>
        </p:spPr>
        <p:txBody>
          <a:bodyPr>
            <a:normAutofit/>
          </a:bodyPr>
          <a:lstStyle/>
          <a:p>
            <a:r>
              <a:rPr lang="en-US" dirty="0"/>
              <a:t>Project Scope - 2</a:t>
            </a:r>
            <a:endParaRPr lang="en-GB" dirty="0"/>
          </a:p>
        </p:txBody>
      </p:sp>
      <p:graphicFrame>
        <p:nvGraphicFramePr>
          <p:cNvPr id="5" name="Content Placeholder 2">
            <a:extLst>
              <a:ext uri="{FF2B5EF4-FFF2-40B4-BE49-F238E27FC236}">
                <a16:creationId xmlns:a16="http://schemas.microsoft.com/office/drawing/2014/main" id="{7B1E95A5-94C7-43DB-AE42-E16769759F76}"/>
              </a:ext>
            </a:extLst>
          </p:cNvPr>
          <p:cNvGraphicFramePr>
            <a:graphicFrameLocks noGrp="1"/>
          </p:cNvGraphicFramePr>
          <p:nvPr>
            <p:ph idx="1"/>
            <p:extLst>
              <p:ext uri="{D42A27DB-BD31-4B8C-83A1-F6EECF244321}">
                <p14:modId xmlns:p14="http://schemas.microsoft.com/office/powerpoint/2010/main" val="143129309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B73C2242-EA89-4861-828E-3ED456499029}"/>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394969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4DF32-D841-88F6-D0C9-BBAEF91D671F}"/>
              </a:ext>
            </a:extLst>
          </p:cNvPr>
          <p:cNvSpPr>
            <a:spLocks noGrp="1"/>
          </p:cNvSpPr>
          <p:nvPr>
            <p:ph type="title"/>
          </p:nvPr>
        </p:nvSpPr>
        <p:spPr>
          <a:xfrm>
            <a:off x="1097280" y="286603"/>
            <a:ext cx="10058400" cy="1450757"/>
          </a:xfrm>
        </p:spPr>
        <p:txBody>
          <a:bodyPr>
            <a:normAutofit/>
          </a:bodyPr>
          <a:lstStyle/>
          <a:p>
            <a:r>
              <a:rPr lang="en-GB"/>
              <a:t>Activity - Class Discussion</a:t>
            </a:r>
          </a:p>
        </p:txBody>
      </p:sp>
      <p:sp>
        <p:nvSpPr>
          <p:cNvPr id="4" name="Footer Placeholder 3">
            <a:extLst>
              <a:ext uri="{FF2B5EF4-FFF2-40B4-BE49-F238E27FC236}">
                <a16:creationId xmlns:a16="http://schemas.microsoft.com/office/drawing/2014/main" id="{D3739989-249A-19FD-6B56-CA8A44FAE00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10906753-4D83-8755-2DC4-9E7E32FF378C}"/>
              </a:ext>
            </a:extLst>
          </p:cNvPr>
          <p:cNvGraphicFramePr>
            <a:graphicFrameLocks noGrp="1"/>
          </p:cNvGraphicFramePr>
          <p:nvPr>
            <p:ph idx="1"/>
            <p:extLst>
              <p:ext uri="{D42A27DB-BD31-4B8C-83A1-F6EECF244321}">
                <p14:modId xmlns:p14="http://schemas.microsoft.com/office/powerpoint/2010/main" val="252706571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9427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BC5FA-A368-4FAD-BCFA-9951869F78A8}"/>
              </a:ext>
            </a:extLst>
          </p:cNvPr>
          <p:cNvSpPr>
            <a:spLocks noGrp="1"/>
          </p:cNvSpPr>
          <p:nvPr>
            <p:ph type="title"/>
          </p:nvPr>
        </p:nvSpPr>
        <p:spPr>
          <a:xfrm>
            <a:off x="1097280" y="286603"/>
            <a:ext cx="10058400" cy="1450757"/>
          </a:xfrm>
        </p:spPr>
        <p:txBody>
          <a:bodyPr>
            <a:normAutofit/>
          </a:bodyPr>
          <a:lstStyle/>
          <a:p>
            <a:r>
              <a:rPr lang="en-US" dirty="0"/>
              <a:t>Project Scope – Suggested Answers</a:t>
            </a:r>
            <a:endParaRPr lang="en-GB" dirty="0"/>
          </a:p>
        </p:txBody>
      </p:sp>
      <p:sp>
        <p:nvSpPr>
          <p:cNvPr id="4" name="Footer Placeholder 3">
            <a:extLst>
              <a:ext uri="{FF2B5EF4-FFF2-40B4-BE49-F238E27FC236}">
                <a16:creationId xmlns:a16="http://schemas.microsoft.com/office/drawing/2014/main" id="{070B861F-1F1C-4F98-B25C-7F829D82AB7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77B1BDDD-5729-4F20-80F9-DEFF1BDA24B4}"/>
              </a:ext>
            </a:extLst>
          </p:cNvPr>
          <p:cNvGraphicFramePr>
            <a:graphicFrameLocks noGrp="1"/>
          </p:cNvGraphicFramePr>
          <p:nvPr>
            <p:ph idx="1"/>
            <p:extLst>
              <p:ext uri="{D42A27DB-BD31-4B8C-83A1-F6EECF244321}">
                <p14:modId xmlns:p14="http://schemas.microsoft.com/office/powerpoint/2010/main" val="170833899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4843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4C0F5-F9CD-4AAB-8AC4-23C7C0E63126}"/>
              </a:ext>
            </a:extLst>
          </p:cNvPr>
          <p:cNvSpPr>
            <a:spLocks noGrp="1"/>
          </p:cNvSpPr>
          <p:nvPr>
            <p:ph type="title"/>
          </p:nvPr>
        </p:nvSpPr>
        <p:spPr>
          <a:xfrm>
            <a:off x="1097280" y="286603"/>
            <a:ext cx="10058400" cy="1450757"/>
          </a:xfrm>
        </p:spPr>
        <p:txBody>
          <a:bodyPr>
            <a:normAutofit/>
          </a:bodyPr>
          <a:lstStyle/>
          <a:p>
            <a:r>
              <a:rPr lang="en-US" dirty="0"/>
              <a:t>Project Scope – Suggested Answers</a:t>
            </a:r>
            <a:endParaRPr lang="en-GB" dirty="0"/>
          </a:p>
        </p:txBody>
      </p:sp>
      <p:sp>
        <p:nvSpPr>
          <p:cNvPr id="4" name="Footer Placeholder 3">
            <a:extLst>
              <a:ext uri="{FF2B5EF4-FFF2-40B4-BE49-F238E27FC236}">
                <a16:creationId xmlns:a16="http://schemas.microsoft.com/office/drawing/2014/main" id="{76C0BBFF-63A8-4065-B7EC-23ADAA36B93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106BE6A7-6CA9-4952-899D-03B861BF7CCA}"/>
              </a:ext>
            </a:extLst>
          </p:cNvPr>
          <p:cNvGraphicFramePr>
            <a:graphicFrameLocks noGrp="1"/>
          </p:cNvGraphicFramePr>
          <p:nvPr>
            <p:ph idx="1"/>
            <p:extLst>
              <p:ext uri="{D42A27DB-BD31-4B8C-83A1-F6EECF244321}">
                <p14:modId xmlns:p14="http://schemas.microsoft.com/office/powerpoint/2010/main" val="312871037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1559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A8408-C9FA-4BA3-B692-78FF0A70C12A}"/>
              </a:ext>
            </a:extLst>
          </p:cNvPr>
          <p:cNvSpPr>
            <a:spLocks noGrp="1"/>
          </p:cNvSpPr>
          <p:nvPr>
            <p:ph type="title"/>
          </p:nvPr>
        </p:nvSpPr>
        <p:spPr>
          <a:xfrm>
            <a:off x="1097280" y="286603"/>
            <a:ext cx="10058400" cy="1450757"/>
          </a:xfrm>
        </p:spPr>
        <p:txBody>
          <a:bodyPr>
            <a:normAutofit/>
          </a:bodyPr>
          <a:lstStyle/>
          <a:p>
            <a:r>
              <a:rPr lang="en-US" dirty="0"/>
              <a:t>Project Scope – Suggested Answers</a:t>
            </a:r>
            <a:endParaRPr lang="en-GB" dirty="0"/>
          </a:p>
        </p:txBody>
      </p:sp>
      <p:graphicFrame>
        <p:nvGraphicFramePr>
          <p:cNvPr id="5" name="Content Placeholder 2">
            <a:extLst>
              <a:ext uri="{FF2B5EF4-FFF2-40B4-BE49-F238E27FC236}">
                <a16:creationId xmlns:a16="http://schemas.microsoft.com/office/drawing/2014/main" id="{DBD4F46C-7BD7-49D7-957A-BAF1200D0058}"/>
              </a:ext>
            </a:extLst>
          </p:cNvPr>
          <p:cNvGraphicFramePr>
            <a:graphicFrameLocks noGrp="1"/>
          </p:cNvGraphicFramePr>
          <p:nvPr>
            <p:ph idx="1"/>
            <p:extLst>
              <p:ext uri="{D42A27DB-BD31-4B8C-83A1-F6EECF244321}">
                <p14:modId xmlns:p14="http://schemas.microsoft.com/office/powerpoint/2010/main" val="268267836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2198A9D0-2F10-4A2D-AF4C-CE4461123125}"/>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2092045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3F0D3-87BC-44E5-9FAD-082A5E1B9D0D}"/>
              </a:ext>
            </a:extLst>
          </p:cNvPr>
          <p:cNvSpPr>
            <a:spLocks noGrp="1"/>
          </p:cNvSpPr>
          <p:nvPr>
            <p:ph type="title"/>
          </p:nvPr>
        </p:nvSpPr>
        <p:spPr>
          <a:xfrm>
            <a:off x="1097280" y="286603"/>
            <a:ext cx="10058400" cy="1450757"/>
          </a:xfrm>
        </p:spPr>
        <p:txBody>
          <a:bodyPr>
            <a:normAutofit/>
          </a:bodyPr>
          <a:lstStyle/>
          <a:p>
            <a:r>
              <a:rPr lang="en-US" dirty="0"/>
              <a:t>Class Task 1.2 - Project Scope</a:t>
            </a:r>
            <a:endParaRPr lang="en-GB" dirty="0"/>
          </a:p>
        </p:txBody>
      </p:sp>
      <p:graphicFrame>
        <p:nvGraphicFramePr>
          <p:cNvPr id="5" name="Content Placeholder 2">
            <a:extLst>
              <a:ext uri="{FF2B5EF4-FFF2-40B4-BE49-F238E27FC236}">
                <a16:creationId xmlns:a16="http://schemas.microsoft.com/office/drawing/2014/main" id="{DB1B05AD-5A93-46CD-8C60-EBABD6A3789B}"/>
              </a:ext>
            </a:extLst>
          </p:cNvPr>
          <p:cNvGraphicFramePr>
            <a:graphicFrameLocks noGrp="1"/>
          </p:cNvGraphicFramePr>
          <p:nvPr>
            <p:ph idx="1"/>
            <p:extLst>
              <p:ext uri="{D42A27DB-BD31-4B8C-83A1-F6EECF244321}">
                <p14:modId xmlns:p14="http://schemas.microsoft.com/office/powerpoint/2010/main" val="39792604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AAC2CAA6-8EF1-484F-8567-1E0FD9DD55EA}"/>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410194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3CDF1-64ED-4918-B628-66189EA7DB83}"/>
              </a:ext>
            </a:extLst>
          </p:cNvPr>
          <p:cNvSpPr>
            <a:spLocks noGrp="1"/>
          </p:cNvSpPr>
          <p:nvPr>
            <p:ph type="title"/>
          </p:nvPr>
        </p:nvSpPr>
        <p:spPr>
          <a:xfrm>
            <a:off x="1097280" y="286603"/>
            <a:ext cx="10058400" cy="1450757"/>
          </a:xfrm>
        </p:spPr>
        <p:txBody>
          <a:bodyPr>
            <a:normAutofit/>
          </a:bodyPr>
          <a:lstStyle/>
          <a:p>
            <a:r>
              <a:rPr lang="en-GB" dirty="0"/>
              <a:t>What Is Project Management?</a:t>
            </a:r>
          </a:p>
        </p:txBody>
      </p:sp>
      <p:graphicFrame>
        <p:nvGraphicFramePr>
          <p:cNvPr id="5" name="Content Placeholder 2">
            <a:extLst>
              <a:ext uri="{FF2B5EF4-FFF2-40B4-BE49-F238E27FC236}">
                <a16:creationId xmlns:a16="http://schemas.microsoft.com/office/drawing/2014/main" id="{C8DB60A9-7095-4684-9A90-DE02AE99CD54}"/>
              </a:ext>
            </a:extLst>
          </p:cNvPr>
          <p:cNvGraphicFramePr>
            <a:graphicFrameLocks noGrp="1"/>
          </p:cNvGraphicFramePr>
          <p:nvPr>
            <p:ph idx="1"/>
            <p:extLst>
              <p:ext uri="{D42A27DB-BD31-4B8C-83A1-F6EECF244321}">
                <p14:modId xmlns:p14="http://schemas.microsoft.com/office/powerpoint/2010/main" val="178530692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C7EF87FB-31A1-4126-BCBA-9CCDC051B5DF}"/>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2088917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3CDF1-64ED-4918-B628-66189EA7DB83}"/>
              </a:ext>
            </a:extLst>
          </p:cNvPr>
          <p:cNvSpPr>
            <a:spLocks noGrp="1"/>
          </p:cNvSpPr>
          <p:nvPr>
            <p:ph type="title"/>
          </p:nvPr>
        </p:nvSpPr>
        <p:spPr>
          <a:xfrm>
            <a:off x="1097280" y="286603"/>
            <a:ext cx="10058400" cy="1450757"/>
          </a:xfrm>
        </p:spPr>
        <p:txBody>
          <a:bodyPr>
            <a:normAutofit/>
          </a:bodyPr>
          <a:lstStyle/>
          <a:p>
            <a:r>
              <a:rPr lang="en-GB" dirty="0"/>
              <a:t>What Is Project Management?</a:t>
            </a:r>
          </a:p>
        </p:txBody>
      </p:sp>
      <p:graphicFrame>
        <p:nvGraphicFramePr>
          <p:cNvPr id="5" name="Content Placeholder 2">
            <a:extLst>
              <a:ext uri="{FF2B5EF4-FFF2-40B4-BE49-F238E27FC236}">
                <a16:creationId xmlns:a16="http://schemas.microsoft.com/office/drawing/2014/main" id="{C8DB60A9-7095-4684-9A90-DE02AE99CD54}"/>
              </a:ext>
            </a:extLst>
          </p:cNvPr>
          <p:cNvGraphicFramePr>
            <a:graphicFrameLocks noGrp="1"/>
          </p:cNvGraphicFramePr>
          <p:nvPr>
            <p:ph idx="1"/>
            <p:extLst>
              <p:ext uri="{D42A27DB-BD31-4B8C-83A1-F6EECF244321}">
                <p14:modId xmlns:p14="http://schemas.microsoft.com/office/powerpoint/2010/main" val="426627350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00283A45-4E07-4312-AB62-0CB31A024AE8}"/>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1203879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C2705-68EC-4B48-B31C-671F9FB2EDF5}"/>
              </a:ext>
            </a:extLst>
          </p:cNvPr>
          <p:cNvSpPr>
            <a:spLocks noGrp="1"/>
          </p:cNvSpPr>
          <p:nvPr>
            <p:ph type="title"/>
          </p:nvPr>
        </p:nvSpPr>
        <p:spPr>
          <a:xfrm>
            <a:off x="1097280" y="286603"/>
            <a:ext cx="10058400" cy="1450757"/>
          </a:xfrm>
        </p:spPr>
        <p:txBody>
          <a:bodyPr>
            <a:normAutofit/>
          </a:bodyPr>
          <a:lstStyle/>
          <a:p>
            <a:r>
              <a:rPr lang="en-GB" dirty="0"/>
              <a:t>What Are Constraints?</a:t>
            </a:r>
          </a:p>
        </p:txBody>
      </p:sp>
      <p:graphicFrame>
        <p:nvGraphicFramePr>
          <p:cNvPr id="5" name="Content Placeholder 2">
            <a:extLst>
              <a:ext uri="{FF2B5EF4-FFF2-40B4-BE49-F238E27FC236}">
                <a16:creationId xmlns:a16="http://schemas.microsoft.com/office/drawing/2014/main" id="{1ECA6394-5A87-4BA7-957F-CC741D4B6C4A}"/>
              </a:ext>
            </a:extLst>
          </p:cNvPr>
          <p:cNvGraphicFramePr>
            <a:graphicFrameLocks noGrp="1"/>
          </p:cNvGraphicFramePr>
          <p:nvPr>
            <p:ph idx="1"/>
            <p:extLst>
              <p:ext uri="{D42A27DB-BD31-4B8C-83A1-F6EECF244321}">
                <p14:modId xmlns:p14="http://schemas.microsoft.com/office/powerpoint/2010/main" val="285563839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03FA9067-786A-426A-A6D1-9459ACD78610}"/>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34254874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4775-0E22-4C86-AA9E-0605525A2A4D}"/>
              </a:ext>
            </a:extLst>
          </p:cNvPr>
          <p:cNvSpPr>
            <a:spLocks noGrp="1"/>
          </p:cNvSpPr>
          <p:nvPr>
            <p:ph type="title"/>
          </p:nvPr>
        </p:nvSpPr>
        <p:spPr>
          <a:xfrm>
            <a:off x="1097280" y="286603"/>
            <a:ext cx="10058400" cy="1450757"/>
          </a:xfrm>
        </p:spPr>
        <p:txBody>
          <a:bodyPr>
            <a:normAutofit/>
          </a:bodyPr>
          <a:lstStyle/>
          <a:p>
            <a:r>
              <a:rPr lang="en-GB" dirty="0"/>
              <a:t>What Are Project Constraints?</a:t>
            </a:r>
          </a:p>
        </p:txBody>
      </p:sp>
      <p:sp>
        <p:nvSpPr>
          <p:cNvPr id="4" name="Footer Placeholder 3">
            <a:extLst>
              <a:ext uri="{FF2B5EF4-FFF2-40B4-BE49-F238E27FC236}">
                <a16:creationId xmlns:a16="http://schemas.microsoft.com/office/drawing/2014/main" id="{31D4F59E-8E2B-4B23-A112-31065F5D4DA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626BD4C8-CA6D-4F13-A0E4-4C0765BA01DD}"/>
              </a:ext>
            </a:extLst>
          </p:cNvPr>
          <p:cNvGraphicFramePr>
            <a:graphicFrameLocks noGrp="1"/>
          </p:cNvGraphicFramePr>
          <p:nvPr>
            <p:ph idx="1"/>
            <p:extLst>
              <p:ext uri="{D42A27DB-BD31-4B8C-83A1-F6EECF244321}">
                <p14:modId xmlns:p14="http://schemas.microsoft.com/office/powerpoint/2010/main" val="380810478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0219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CE789-3B7B-4ECE-9AA6-B93799A5763E}"/>
              </a:ext>
            </a:extLst>
          </p:cNvPr>
          <p:cNvSpPr>
            <a:spLocks noGrp="1"/>
          </p:cNvSpPr>
          <p:nvPr>
            <p:ph type="title"/>
          </p:nvPr>
        </p:nvSpPr>
        <p:spPr>
          <a:xfrm>
            <a:off x="1097280" y="286603"/>
            <a:ext cx="10058400" cy="1450757"/>
          </a:xfrm>
        </p:spPr>
        <p:txBody>
          <a:bodyPr>
            <a:normAutofit/>
          </a:bodyPr>
          <a:lstStyle/>
          <a:p>
            <a:r>
              <a:rPr lang="en-GB" dirty="0"/>
              <a:t>Learning Objectives</a:t>
            </a:r>
          </a:p>
        </p:txBody>
      </p:sp>
      <p:sp>
        <p:nvSpPr>
          <p:cNvPr id="4" name="Footer Placeholder 3">
            <a:extLst>
              <a:ext uri="{FF2B5EF4-FFF2-40B4-BE49-F238E27FC236}">
                <a16:creationId xmlns:a16="http://schemas.microsoft.com/office/drawing/2014/main" id="{0FB8FCD7-CF41-45CD-9E0C-C2D28A5E531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446AD498-76F2-4A64-952E-64F95E5C62CE}"/>
              </a:ext>
            </a:extLst>
          </p:cNvPr>
          <p:cNvGraphicFramePr>
            <a:graphicFrameLocks noGrp="1"/>
          </p:cNvGraphicFramePr>
          <p:nvPr>
            <p:ph idx="1"/>
            <p:extLst>
              <p:ext uri="{D42A27DB-BD31-4B8C-83A1-F6EECF244321}">
                <p14:modId xmlns:p14="http://schemas.microsoft.com/office/powerpoint/2010/main" val="313307951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0303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354E8-B0D2-4FEB-8774-0AF32FDEC2BD}"/>
              </a:ext>
            </a:extLst>
          </p:cNvPr>
          <p:cNvSpPr>
            <a:spLocks noGrp="1"/>
          </p:cNvSpPr>
          <p:nvPr>
            <p:ph type="title"/>
          </p:nvPr>
        </p:nvSpPr>
        <p:spPr>
          <a:xfrm>
            <a:off x="1097280" y="286603"/>
            <a:ext cx="10058400" cy="1450757"/>
          </a:xfrm>
        </p:spPr>
        <p:txBody>
          <a:bodyPr>
            <a:normAutofit/>
          </a:bodyPr>
          <a:lstStyle/>
          <a:p>
            <a:r>
              <a:rPr lang="en-GB" dirty="0"/>
              <a:t>What Are Project Constraints?</a:t>
            </a:r>
          </a:p>
        </p:txBody>
      </p:sp>
      <p:sp>
        <p:nvSpPr>
          <p:cNvPr id="4" name="Footer Placeholder 3">
            <a:extLst>
              <a:ext uri="{FF2B5EF4-FFF2-40B4-BE49-F238E27FC236}">
                <a16:creationId xmlns:a16="http://schemas.microsoft.com/office/drawing/2014/main" id="{A08EB574-CBCB-4BB8-ACA0-84894058FE6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6" name="Content Placeholder 2">
            <a:extLst>
              <a:ext uri="{FF2B5EF4-FFF2-40B4-BE49-F238E27FC236}">
                <a16:creationId xmlns:a16="http://schemas.microsoft.com/office/drawing/2014/main" id="{4A8B4A77-8F36-4061-9AD5-EAD801A01CB0}"/>
              </a:ext>
            </a:extLst>
          </p:cNvPr>
          <p:cNvGraphicFramePr>
            <a:graphicFrameLocks noGrp="1"/>
          </p:cNvGraphicFramePr>
          <p:nvPr>
            <p:ph idx="1"/>
            <p:extLst>
              <p:ext uri="{D42A27DB-BD31-4B8C-83A1-F6EECF244321}">
                <p14:modId xmlns:p14="http://schemas.microsoft.com/office/powerpoint/2010/main" val="68644009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6433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5D7D0-5541-4212-B352-83A9D4A0FE10}"/>
              </a:ext>
            </a:extLst>
          </p:cNvPr>
          <p:cNvSpPr>
            <a:spLocks noGrp="1"/>
          </p:cNvSpPr>
          <p:nvPr>
            <p:ph type="title"/>
          </p:nvPr>
        </p:nvSpPr>
        <p:spPr>
          <a:xfrm>
            <a:off x="1097280" y="286603"/>
            <a:ext cx="10058400" cy="1450757"/>
          </a:xfrm>
        </p:spPr>
        <p:txBody>
          <a:bodyPr>
            <a:normAutofit/>
          </a:bodyPr>
          <a:lstStyle/>
          <a:p>
            <a:r>
              <a:rPr lang="en-GB" dirty="0"/>
              <a:t>Class Task 1.3 &amp; Discussion </a:t>
            </a:r>
          </a:p>
        </p:txBody>
      </p:sp>
      <p:sp>
        <p:nvSpPr>
          <p:cNvPr id="3" name="Footer Placeholder 2">
            <a:extLst>
              <a:ext uri="{FF2B5EF4-FFF2-40B4-BE49-F238E27FC236}">
                <a16:creationId xmlns:a16="http://schemas.microsoft.com/office/drawing/2014/main" id="{314A28C8-E80D-48C9-BD1D-0EA136CDBE33}"/>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p>
        </p:txBody>
      </p:sp>
      <p:graphicFrame>
        <p:nvGraphicFramePr>
          <p:cNvPr id="5" name="Content Placeholder 2">
            <a:extLst>
              <a:ext uri="{FF2B5EF4-FFF2-40B4-BE49-F238E27FC236}">
                <a16:creationId xmlns:a16="http://schemas.microsoft.com/office/drawing/2014/main" id="{0B4D62FD-4005-4C8B-9C8E-2BC43A67EE56}"/>
              </a:ext>
            </a:extLst>
          </p:cNvPr>
          <p:cNvGraphicFramePr>
            <a:graphicFrameLocks noGrp="1"/>
          </p:cNvGraphicFramePr>
          <p:nvPr>
            <p:ph idx="1"/>
            <p:extLst>
              <p:ext uri="{D42A27DB-BD31-4B8C-83A1-F6EECF244321}">
                <p14:modId xmlns:p14="http://schemas.microsoft.com/office/powerpoint/2010/main" val="253403430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55730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396E3-CC95-4D89-AFD1-57AEF79B2629}"/>
              </a:ext>
            </a:extLst>
          </p:cNvPr>
          <p:cNvSpPr>
            <a:spLocks noGrp="1"/>
          </p:cNvSpPr>
          <p:nvPr>
            <p:ph type="title"/>
          </p:nvPr>
        </p:nvSpPr>
        <p:spPr/>
        <p:txBody>
          <a:bodyPr/>
          <a:lstStyle/>
          <a:p>
            <a:r>
              <a:rPr lang="en-GB" dirty="0"/>
              <a:t>Discussion ideas</a:t>
            </a:r>
          </a:p>
        </p:txBody>
      </p:sp>
      <p:graphicFrame>
        <p:nvGraphicFramePr>
          <p:cNvPr id="4" name="Table 4">
            <a:extLst>
              <a:ext uri="{FF2B5EF4-FFF2-40B4-BE49-F238E27FC236}">
                <a16:creationId xmlns:a16="http://schemas.microsoft.com/office/drawing/2014/main" id="{676352CD-98CE-4CDF-8D1A-2275E5555408}"/>
              </a:ext>
            </a:extLst>
          </p:cNvPr>
          <p:cNvGraphicFramePr>
            <a:graphicFrameLocks noGrp="1"/>
          </p:cNvGraphicFramePr>
          <p:nvPr>
            <p:extLst>
              <p:ext uri="{D42A27DB-BD31-4B8C-83A1-F6EECF244321}">
                <p14:modId xmlns:p14="http://schemas.microsoft.com/office/powerpoint/2010/main" val="1662925769"/>
              </p:ext>
            </p:extLst>
          </p:nvPr>
        </p:nvGraphicFramePr>
        <p:xfrm>
          <a:off x="1097280" y="1951836"/>
          <a:ext cx="10058399" cy="2763520"/>
        </p:xfrm>
        <a:graphic>
          <a:graphicData uri="http://schemas.openxmlformats.org/drawingml/2006/table">
            <a:tbl>
              <a:tblPr firstRow="1" bandRow="1">
                <a:tableStyleId>{5C22544A-7EE6-4342-B048-85BDC9FD1C3A}</a:tableStyleId>
              </a:tblPr>
              <a:tblGrid>
                <a:gridCol w="2257470">
                  <a:extLst>
                    <a:ext uri="{9D8B030D-6E8A-4147-A177-3AD203B41FA5}">
                      <a16:colId xmlns:a16="http://schemas.microsoft.com/office/drawing/2014/main" val="1974733544"/>
                    </a:ext>
                  </a:extLst>
                </a:gridCol>
                <a:gridCol w="2410347">
                  <a:extLst>
                    <a:ext uri="{9D8B030D-6E8A-4147-A177-3AD203B41FA5}">
                      <a16:colId xmlns:a16="http://schemas.microsoft.com/office/drawing/2014/main" val="444366831"/>
                    </a:ext>
                  </a:extLst>
                </a:gridCol>
                <a:gridCol w="5390582">
                  <a:extLst>
                    <a:ext uri="{9D8B030D-6E8A-4147-A177-3AD203B41FA5}">
                      <a16:colId xmlns:a16="http://schemas.microsoft.com/office/drawing/2014/main" val="3070977467"/>
                    </a:ext>
                  </a:extLst>
                </a:gridCol>
              </a:tblGrid>
              <a:tr h="370840">
                <a:tc>
                  <a:txBody>
                    <a:bodyPr/>
                    <a:lstStyle/>
                    <a:p>
                      <a:r>
                        <a:rPr lang="en-GB" dirty="0"/>
                        <a:t>Project</a:t>
                      </a:r>
                    </a:p>
                  </a:txBody>
                  <a:tcPr/>
                </a:tc>
                <a:tc>
                  <a:txBody>
                    <a:bodyPr/>
                    <a:lstStyle/>
                    <a:p>
                      <a:r>
                        <a:rPr lang="en-GB" dirty="0"/>
                        <a:t>Constraint</a:t>
                      </a:r>
                    </a:p>
                  </a:txBody>
                  <a:tcPr/>
                </a:tc>
                <a:tc>
                  <a:txBody>
                    <a:bodyPr/>
                    <a:lstStyle/>
                    <a:p>
                      <a:r>
                        <a:rPr lang="en-GB" dirty="0"/>
                        <a:t>What happened</a:t>
                      </a:r>
                    </a:p>
                  </a:txBody>
                  <a:tcPr/>
                </a:tc>
                <a:extLst>
                  <a:ext uri="{0D108BD9-81ED-4DB2-BD59-A6C34878D82A}">
                    <a16:rowId xmlns:a16="http://schemas.microsoft.com/office/drawing/2014/main" val="3510465278"/>
                  </a:ext>
                </a:extLst>
              </a:tr>
              <a:tr h="370840">
                <a:tc>
                  <a:txBody>
                    <a:bodyPr/>
                    <a:lstStyle/>
                    <a:p>
                      <a:r>
                        <a:rPr lang="en-GB" dirty="0"/>
                        <a:t>Universal Credit</a:t>
                      </a:r>
                    </a:p>
                  </a:txBody>
                  <a:tcPr/>
                </a:tc>
                <a:tc>
                  <a:txBody>
                    <a:bodyPr/>
                    <a:lstStyle/>
                    <a:p>
                      <a:r>
                        <a:rPr lang="en-GB" dirty="0"/>
                        <a:t>Budget</a:t>
                      </a:r>
                    </a:p>
                  </a:txBody>
                  <a:tcPr/>
                </a:tc>
                <a:tc>
                  <a:txBody>
                    <a:bodyPr/>
                    <a:lstStyle/>
                    <a:p>
                      <a:endParaRPr lang="en-GB" dirty="0"/>
                    </a:p>
                  </a:txBody>
                  <a:tcPr/>
                </a:tc>
                <a:extLst>
                  <a:ext uri="{0D108BD9-81ED-4DB2-BD59-A6C34878D82A}">
                    <a16:rowId xmlns:a16="http://schemas.microsoft.com/office/drawing/2014/main" val="2632655815"/>
                  </a:ext>
                </a:extLst>
              </a:tr>
              <a:tr h="370840">
                <a:tc>
                  <a:txBody>
                    <a:bodyPr/>
                    <a:lstStyle/>
                    <a:p>
                      <a:r>
                        <a:rPr lang="en-GB" dirty="0"/>
                        <a:t>NHS patient record system</a:t>
                      </a:r>
                    </a:p>
                  </a:txBody>
                  <a:tcPr/>
                </a:tc>
                <a:tc>
                  <a:txBody>
                    <a:bodyPr/>
                    <a:lstStyle/>
                    <a:p>
                      <a:r>
                        <a:rPr lang="en-GB" dirty="0"/>
                        <a:t>Budget</a:t>
                      </a:r>
                    </a:p>
                  </a:txBody>
                  <a:tcPr/>
                </a:tc>
                <a:tc>
                  <a:txBody>
                    <a:bodyPr/>
                    <a:lstStyle/>
                    <a:p>
                      <a:endParaRPr lang="en-GB" dirty="0"/>
                    </a:p>
                  </a:txBody>
                  <a:tcPr/>
                </a:tc>
                <a:extLst>
                  <a:ext uri="{0D108BD9-81ED-4DB2-BD59-A6C34878D82A}">
                    <a16:rowId xmlns:a16="http://schemas.microsoft.com/office/drawing/2014/main" val="15512660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Universal Credit</a:t>
                      </a:r>
                    </a:p>
                  </a:txBody>
                  <a:tcPr/>
                </a:tc>
                <a:tc>
                  <a:txBody>
                    <a:bodyPr/>
                    <a:lstStyle/>
                    <a:p>
                      <a:r>
                        <a:rPr lang="en-GB" dirty="0"/>
                        <a:t>Time</a:t>
                      </a:r>
                    </a:p>
                  </a:txBody>
                  <a:tcPr/>
                </a:tc>
                <a:tc>
                  <a:txBody>
                    <a:bodyPr/>
                    <a:lstStyle/>
                    <a:p>
                      <a:endParaRPr lang="en-GB" dirty="0"/>
                    </a:p>
                  </a:txBody>
                  <a:tcPr/>
                </a:tc>
                <a:extLst>
                  <a:ext uri="{0D108BD9-81ED-4DB2-BD59-A6C34878D82A}">
                    <a16:rowId xmlns:a16="http://schemas.microsoft.com/office/drawing/2014/main" val="1637746829"/>
                  </a:ext>
                </a:extLst>
              </a:tr>
              <a:tr h="370840">
                <a:tc>
                  <a:txBody>
                    <a:bodyPr/>
                    <a:lstStyle/>
                    <a:p>
                      <a:r>
                        <a:rPr lang="en-GB" dirty="0"/>
                        <a:t>Windows Vista</a:t>
                      </a:r>
                    </a:p>
                  </a:txBody>
                  <a:tcPr/>
                </a:tc>
                <a:tc>
                  <a:txBody>
                    <a:bodyPr/>
                    <a:lstStyle/>
                    <a:p>
                      <a:r>
                        <a:rPr lang="en-GB" dirty="0"/>
                        <a:t>Quality</a:t>
                      </a:r>
                    </a:p>
                  </a:txBody>
                  <a:tcPr/>
                </a:tc>
                <a:tc>
                  <a:txBody>
                    <a:bodyPr/>
                    <a:lstStyle/>
                    <a:p>
                      <a:endParaRPr lang="en-GB" dirty="0"/>
                    </a:p>
                  </a:txBody>
                  <a:tcPr/>
                </a:tc>
                <a:extLst>
                  <a:ext uri="{0D108BD9-81ED-4DB2-BD59-A6C34878D82A}">
                    <a16:rowId xmlns:a16="http://schemas.microsoft.com/office/drawing/2014/main" val="10295241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NHS patient record system</a:t>
                      </a:r>
                    </a:p>
                  </a:txBody>
                  <a:tcPr/>
                </a:tc>
                <a:tc>
                  <a:txBody>
                    <a:bodyPr/>
                    <a:lstStyle/>
                    <a:p>
                      <a:r>
                        <a:rPr lang="en-GB" dirty="0"/>
                        <a:t>Quality</a:t>
                      </a:r>
                    </a:p>
                  </a:txBody>
                  <a:tcPr/>
                </a:tc>
                <a:tc>
                  <a:txBody>
                    <a:bodyPr/>
                    <a:lstStyle/>
                    <a:p>
                      <a:endParaRPr lang="en-GB" dirty="0"/>
                    </a:p>
                  </a:txBody>
                  <a:tcPr/>
                </a:tc>
                <a:extLst>
                  <a:ext uri="{0D108BD9-81ED-4DB2-BD59-A6C34878D82A}">
                    <a16:rowId xmlns:a16="http://schemas.microsoft.com/office/drawing/2014/main" val="1659142376"/>
                  </a:ext>
                </a:extLst>
              </a:tr>
            </a:tbl>
          </a:graphicData>
        </a:graphic>
      </p:graphicFrame>
      <p:sp>
        <p:nvSpPr>
          <p:cNvPr id="3" name="Footer Placeholder 2">
            <a:extLst>
              <a:ext uri="{FF2B5EF4-FFF2-40B4-BE49-F238E27FC236}">
                <a16:creationId xmlns:a16="http://schemas.microsoft.com/office/drawing/2014/main" id="{8AF3C499-FF2E-4BED-A5E4-03FD30A769C5}"/>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9356074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396E3-CC95-4D89-AFD1-57AEF79B2629}"/>
              </a:ext>
            </a:extLst>
          </p:cNvPr>
          <p:cNvSpPr>
            <a:spLocks noGrp="1"/>
          </p:cNvSpPr>
          <p:nvPr>
            <p:ph type="title"/>
          </p:nvPr>
        </p:nvSpPr>
        <p:spPr/>
        <p:txBody>
          <a:bodyPr/>
          <a:lstStyle/>
          <a:p>
            <a:r>
              <a:rPr lang="en-GB" dirty="0"/>
              <a:t>Discussion ideas - answers</a:t>
            </a:r>
          </a:p>
        </p:txBody>
      </p:sp>
      <p:graphicFrame>
        <p:nvGraphicFramePr>
          <p:cNvPr id="4" name="Table 4">
            <a:extLst>
              <a:ext uri="{FF2B5EF4-FFF2-40B4-BE49-F238E27FC236}">
                <a16:creationId xmlns:a16="http://schemas.microsoft.com/office/drawing/2014/main" id="{676352CD-98CE-4CDF-8D1A-2275E5555408}"/>
              </a:ext>
            </a:extLst>
          </p:cNvPr>
          <p:cNvGraphicFramePr>
            <a:graphicFrameLocks noGrp="1"/>
          </p:cNvGraphicFramePr>
          <p:nvPr>
            <p:extLst>
              <p:ext uri="{D42A27DB-BD31-4B8C-83A1-F6EECF244321}">
                <p14:modId xmlns:p14="http://schemas.microsoft.com/office/powerpoint/2010/main" val="113269902"/>
              </p:ext>
            </p:extLst>
          </p:nvPr>
        </p:nvGraphicFramePr>
        <p:xfrm>
          <a:off x="1097280" y="1951836"/>
          <a:ext cx="10058399" cy="3845560"/>
        </p:xfrm>
        <a:graphic>
          <a:graphicData uri="http://schemas.openxmlformats.org/drawingml/2006/table">
            <a:tbl>
              <a:tblPr firstRow="1" bandRow="1">
                <a:tableStyleId>{5C22544A-7EE6-4342-B048-85BDC9FD1C3A}</a:tableStyleId>
              </a:tblPr>
              <a:tblGrid>
                <a:gridCol w="2257470">
                  <a:extLst>
                    <a:ext uri="{9D8B030D-6E8A-4147-A177-3AD203B41FA5}">
                      <a16:colId xmlns:a16="http://schemas.microsoft.com/office/drawing/2014/main" val="1974733544"/>
                    </a:ext>
                  </a:extLst>
                </a:gridCol>
                <a:gridCol w="2410347">
                  <a:extLst>
                    <a:ext uri="{9D8B030D-6E8A-4147-A177-3AD203B41FA5}">
                      <a16:colId xmlns:a16="http://schemas.microsoft.com/office/drawing/2014/main" val="444366831"/>
                    </a:ext>
                  </a:extLst>
                </a:gridCol>
                <a:gridCol w="5390582">
                  <a:extLst>
                    <a:ext uri="{9D8B030D-6E8A-4147-A177-3AD203B41FA5}">
                      <a16:colId xmlns:a16="http://schemas.microsoft.com/office/drawing/2014/main" val="3070977467"/>
                    </a:ext>
                  </a:extLst>
                </a:gridCol>
              </a:tblGrid>
              <a:tr h="370840">
                <a:tc>
                  <a:txBody>
                    <a:bodyPr/>
                    <a:lstStyle/>
                    <a:p>
                      <a:r>
                        <a:rPr lang="en-GB" dirty="0"/>
                        <a:t>Project</a:t>
                      </a:r>
                    </a:p>
                  </a:txBody>
                  <a:tcPr/>
                </a:tc>
                <a:tc>
                  <a:txBody>
                    <a:bodyPr/>
                    <a:lstStyle/>
                    <a:p>
                      <a:r>
                        <a:rPr lang="en-GB" dirty="0"/>
                        <a:t>Constraint</a:t>
                      </a:r>
                    </a:p>
                  </a:txBody>
                  <a:tcPr/>
                </a:tc>
                <a:tc>
                  <a:txBody>
                    <a:bodyPr/>
                    <a:lstStyle/>
                    <a:p>
                      <a:r>
                        <a:rPr lang="en-GB" dirty="0"/>
                        <a:t>What happened</a:t>
                      </a:r>
                    </a:p>
                  </a:txBody>
                  <a:tcPr/>
                </a:tc>
                <a:extLst>
                  <a:ext uri="{0D108BD9-81ED-4DB2-BD59-A6C34878D82A}">
                    <a16:rowId xmlns:a16="http://schemas.microsoft.com/office/drawing/2014/main" val="3510465278"/>
                  </a:ext>
                </a:extLst>
              </a:tr>
              <a:tr h="370840">
                <a:tc>
                  <a:txBody>
                    <a:bodyPr/>
                    <a:lstStyle/>
                    <a:p>
                      <a:r>
                        <a:rPr lang="en-GB" dirty="0"/>
                        <a:t>Universal Credit</a:t>
                      </a:r>
                    </a:p>
                  </a:txBody>
                  <a:tcPr/>
                </a:tc>
                <a:tc>
                  <a:txBody>
                    <a:bodyPr/>
                    <a:lstStyle/>
                    <a:p>
                      <a:r>
                        <a:rPr lang="en-GB" dirty="0"/>
                        <a:t>Budget</a:t>
                      </a:r>
                    </a:p>
                  </a:txBody>
                  <a:tcPr/>
                </a:tc>
                <a:tc>
                  <a:txBody>
                    <a:bodyPr/>
                    <a:lstStyle/>
                    <a:p>
                      <a:r>
                        <a:rPr lang="en-GB" dirty="0"/>
                        <a:t>Initial cost £2.2 Billion, Current Cost £12 Billion and rising.</a:t>
                      </a:r>
                    </a:p>
                  </a:txBody>
                  <a:tcPr/>
                </a:tc>
                <a:extLst>
                  <a:ext uri="{0D108BD9-81ED-4DB2-BD59-A6C34878D82A}">
                    <a16:rowId xmlns:a16="http://schemas.microsoft.com/office/drawing/2014/main" val="2632655815"/>
                  </a:ext>
                </a:extLst>
              </a:tr>
              <a:tr h="370840">
                <a:tc>
                  <a:txBody>
                    <a:bodyPr/>
                    <a:lstStyle/>
                    <a:p>
                      <a:r>
                        <a:rPr lang="en-GB" dirty="0"/>
                        <a:t>NHS patient record system</a:t>
                      </a:r>
                    </a:p>
                  </a:txBody>
                  <a:tcPr/>
                </a:tc>
                <a:tc>
                  <a:txBody>
                    <a:bodyPr/>
                    <a:lstStyle/>
                    <a:p>
                      <a:r>
                        <a:rPr lang="en-GB" dirty="0"/>
                        <a:t>Budget</a:t>
                      </a:r>
                    </a:p>
                  </a:txBody>
                  <a:tcPr/>
                </a:tc>
                <a:tc>
                  <a:txBody>
                    <a:bodyPr/>
                    <a:lstStyle/>
                    <a:p>
                      <a:r>
                        <a:rPr lang="en-GB" dirty="0"/>
                        <a:t>Expected to cost £6.4 Billion, final cost £10 Billion</a:t>
                      </a:r>
                    </a:p>
                  </a:txBody>
                  <a:tcPr/>
                </a:tc>
                <a:extLst>
                  <a:ext uri="{0D108BD9-81ED-4DB2-BD59-A6C34878D82A}">
                    <a16:rowId xmlns:a16="http://schemas.microsoft.com/office/drawing/2014/main" val="15512660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Universal Credit</a:t>
                      </a:r>
                    </a:p>
                  </a:txBody>
                  <a:tcPr/>
                </a:tc>
                <a:tc>
                  <a:txBody>
                    <a:bodyPr/>
                    <a:lstStyle/>
                    <a:p>
                      <a:r>
                        <a:rPr lang="en-GB" dirty="0"/>
                        <a:t>Time</a:t>
                      </a:r>
                    </a:p>
                  </a:txBody>
                  <a:tcPr/>
                </a:tc>
                <a:tc>
                  <a:txBody>
                    <a:bodyPr/>
                    <a:lstStyle/>
                    <a:p>
                      <a:r>
                        <a:rPr lang="en-GB" dirty="0"/>
                        <a:t>Was meant to be delivered in 2015, actual delivery 2021</a:t>
                      </a:r>
                    </a:p>
                  </a:txBody>
                  <a:tcPr/>
                </a:tc>
                <a:extLst>
                  <a:ext uri="{0D108BD9-81ED-4DB2-BD59-A6C34878D82A}">
                    <a16:rowId xmlns:a16="http://schemas.microsoft.com/office/drawing/2014/main" val="1637746829"/>
                  </a:ext>
                </a:extLst>
              </a:tr>
              <a:tr h="370840">
                <a:tc>
                  <a:txBody>
                    <a:bodyPr/>
                    <a:lstStyle/>
                    <a:p>
                      <a:r>
                        <a:rPr lang="en-GB" dirty="0"/>
                        <a:t>Windows Vista</a:t>
                      </a:r>
                    </a:p>
                  </a:txBody>
                  <a:tcPr/>
                </a:tc>
                <a:tc>
                  <a:txBody>
                    <a:bodyPr/>
                    <a:lstStyle/>
                    <a:p>
                      <a:r>
                        <a:rPr lang="en-GB" dirty="0"/>
                        <a:t>Quality</a:t>
                      </a:r>
                    </a:p>
                  </a:txBody>
                  <a:tcPr/>
                </a:tc>
                <a:tc>
                  <a:txBody>
                    <a:bodyPr/>
                    <a:lstStyle/>
                    <a:p>
                      <a:r>
                        <a:rPr lang="en-GB" dirty="0"/>
                        <a:t>The worst operating system Microsoft produced, which is why all Operating systems since have had numbers not names</a:t>
                      </a:r>
                    </a:p>
                  </a:txBody>
                  <a:tcPr/>
                </a:tc>
                <a:extLst>
                  <a:ext uri="{0D108BD9-81ED-4DB2-BD59-A6C34878D82A}">
                    <a16:rowId xmlns:a16="http://schemas.microsoft.com/office/drawing/2014/main" val="10295241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NHS patient record system</a:t>
                      </a:r>
                    </a:p>
                  </a:txBody>
                  <a:tcPr/>
                </a:tc>
                <a:tc>
                  <a:txBody>
                    <a:bodyPr/>
                    <a:lstStyle/>
                    <a:p>
                      <a:r>
                        <a:rPr lang="en-GB" dirty="0"/>
                        <a:t>Quality</a:t>
                      </a:r>
                    </a:p>
                  </a:txBody>
                  <a:tcPr/>
                </a:tc>
                <a:tc>
                  <a:txBody>
                    <a:bodyPr/>
                    <a:lstStyle/>
                    <a:p>
                      <a:r>
                        <a:rPr lang="en-GB" dirty="0"/>
                        <a:t>Project abandoned after £10 billion spent as it didn’t work</a:t>
                      </a:r>
                    </a:p>
                  </a:txBody>
                  <a:tcPr/>
                </a:tc>
                <a:extLst>
                  <a:ext uri="{0D108BD9-81ED-4DB2-BD59-A6C34878D82A}">
                    <a16:rowId xmlns:a16="http://schemas.microsoft.com/office/drawing/2014/main" val="1659142376"/>
                  </a:ext>
                </a:extLst>
              </a:tr>
            </a:tbl>
          </a:graphicData>
        </a:graphic>
      </p:graphicFrame>
      <p:sp>
        <p:nvSpPr>
          <p:cNvPr id="3" name="Footer Placeholder 2">
            <a:extLst>
              <a:ext uri="{FF2B5EF4-FFF2-40B4-BE49-F238E27FC236}">
                <a16:creationId xmlns:a16="http://schemas.microsoft.com/office/drawing/2014/main" id="{8AF3C499-FF2E-4BED-A5E4-03FD30A769C5}"/>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9593904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E2CF8-D8F9-483E-9BCF-0F032D647CEC}"/>
              </a:ext>
            </a:extLst>
          </p:cNvPr>
          <p:cNvSpPr>
            <a:spLocks noGrp="1"/>
          </p:cNvSpPr>
          <p:nvPr>
            <p:ph type="title"/>
          </p:nvPr>
        </p:nvSpPr>
        <p:spPr>
          <a:xfrm>
            <a:off x="1097280" y="286603"/>
            <a:ext cx="10058400" cy="1450757"/>
          </a:xfrm>
        </p:spPr>
        <p:txBody>
          <a:bodyPr>
            <a:normAutofit/>
          </a:bodyPr>
          <a:lstStyle/>
          <a:p>
            <a:r>
              <a:rPr lang="en-GB"/>
              <a:t>Self-Check: Lesson Review</a:t>
            </a:r>
            <a:endParaRPr lang="en-GB" dirty="0"/>
          </a:p>
        </p:txBody>
      </p:sp>
      <p:graphicFrame>
        <p:nvGraphicFramePr>
          <p:cNvPr id="5" name="Content Placeholder 2">
            <a:extLst>
              <a:ext uri="{FF2B5EF4-FFF2-40B4-BE49-F238E27FC236}">
                <a16:creationId xmlns:a16="http://schemas.microsoft.com/office/drawing/2014/main" id="{3F2E3ADC-9E2D-4AD2-AE3E-6F47C436990E}"/>
              </a:ext>
            </a:extLst>
          </p:cNvPr>
          <p:cNvGraphicFramePr>
            <a:graphicFrameLocks noGrp="1"/>
          </p:cNvGraphicFramePr>
          <p:nvPr>
            <p:ph idx="1"/>
            <p:extLst>
              <p:ext uri="{D42A27DB-BD31-4B8C-83A1-F6EECF244321}">
                <p14:modId xmlns:p14="http://schemas.microsoft.com/office/powerpoint/2010/main" val="354333191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7AB35761-CAD7-42DB-AA44-0A195FE2AD3C}"/>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13204042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9.1 Resources</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B21AA0B2-6AF9-4805-993B-79B6EE5A3F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0794" y="124147"/>
            <a:ext cx="731039" cy="727623"/>
          </a:xfrm>
          <a:prstGeom prst="rect">
            <a:avLst/>
          </a:prstGeom>
        </p:spPr>
      </p:pic>
    </p:spTree>
    <p:extLst>
      <p:ext uri="{BB962C8B-B14F-4D97-AF65-F5344CB8AC3E}">
        <p14:creationId xmlns:p14="http://schemas.microsoft.com/office/powerpoint/2010/main" val="41999718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91FB-7496-407F-A3BB-7F715D6DA3DB}"/>
              </a:ext>
            </a:extLst>
          </p:cNvPr>
          <p:cNvSpPr>
            <a:spLocks noGrp="1"/>
          </p:cNvSpPr>
          <p:nvPr>
            <p:ph type="title"/>
          </p:nvPr>
        </p:nvSpPr>
        <p:spPr/>
        <p:txBody>
          <a:bodyPr/>
          <a:lstStyle/>
          <a:p>
            <a:r>
              <a:rPr lang="en-GB" dirty="0"/>
              <a:t>Further Reading</a:t>
            </a:r>
          </a:p>
        </p:txBody>
      </p:sp>
      <p:sp>
        <p:nvSpPr>
          <p:cNvPr id="3" name="Content Placeholder 2">
            <a:extLst>
              <a:ext uri="{FF2B5EF4-FFF2-40B4-BE49-F238E27FC236}">
                <a16:creationId xmlns:a16="http://schemas.microsoft.com/office/drawing/2014/main" id="{5F199F56-FBCB-4847-A414-34B2D30B6D6B}"/>
              </a:ext>
            </a:extLst>
          </p:cNvPr>
          <p:cNvSpPr>
            <a:spLocks noGrp="1"/>
          </p:cNvSpPr>
          <p:nvPr>
            <p:ph idx="1"/>
          </p:nvPr>
        </p:nvSpPr>
        <p:spPr/>
        <p:txBody>
          <a:bodyPr/>
          <a:lstStyle/>
          <a:p>
            <a:r>
              <a:rPr lang="en-GB" b="1" u="sng" dirty="0">
                <a:solidFill>
                  <a:schemeClr val="tx1"/>
                </a:solidFill>
                <a:hlinkClick r:id="rId2">
                  <a:extLst>
                    <a:ext uri="{A12FA001-AC4F-418D-AE19-62706E023703}">
                      <ahyp:hlinkClr xmlns:ahyp="http://schemas.microsoft.com/office/drawing/2018/hyperlinkcolor" val="tx"/>
                    </a:ext>
                  </a:extLst>
                </a:hlinkClick>
              </a:rPr>
              <a:t>Websites:</a:t>
            </a:r>
          </a:p>
          <a:p>
            <a:r>
              <a:rPr lang="en-GB" dirty="0">
                <a:solidFill>
                  <a:srgbClr val="2998E3"/>
                </a:solidFill>
                <a:hlinkClick r:id="rId2">
                  <a:extLst>
                    <a:ext uri="{A12FA001-AC4F-418D-AE19-62706E023703}">
                      <ahyp:hlinkClr xmlns:ahyp="http://schemas.microsoft.com/office/drawing/2018/hyperlinkcolor" val="tx"/>
                    </a:ext>
                  </a:extLst>
                </a:hlinkClick>
              </a:rPr>
              <a:t>https://searchcio.techtarget.com/definition/project-scope</a:t>
            </a:r>
            <a:r>
              <a:rPr lang="en-GB" dirty="0"/>
              <a:t>.</a:t>
            </a:r>
          </a:p>
          <a:p>
            <a:r>
              <a:rPr lang="en-GB" dirty="0">
                <a:hlinkClick r:id="rId3"/>
              </a:rPr>
              <a:t>https://www.potential.com/articles/project-scope/</a:t>
            </a:r>
            <a:r>
              <a:rPr lang="en-GB" dirty="0"/>
              <a:t>.</a:t>
            </a:r>
          </a:p>
          <a:p>
            <a:r>
              <a:rPr lang="en-GB" dirty="0">
                <a:hlinkClick r:id="rId4"/>
              </a:rPr>
              <a:t>https://www.projectmanager.com/blog/project-scope</a:t>
            </a:r>
            <a:r>
              <a:rPr lang="en-GB" dirty="0"/>
              <a:t>.</a:t>
            </a:r>
          </a:p>
          <a:p>
            <a:r>
              <a:rPr lang="en-GB" dirty="0">
                <a:hlinkClick r:id="rId5"/>
              </a:rPr>
              <a:t>https://www.simplilearn.com/project-scope-management-importance-rar89-article</a:t>
            </a:r>
            <a:endParaRPr lang="en-GB" dirty="0"/>
          </a:p>
          <a:p>
            <a:pPr marL="0" indent="0">
              <a:buNone/>
            </a:pPr>
            <a:endParaRPr lang="en-GB" dirty="0"/>
          </a:p>
          <a:p>
            <a:pPr marL="0" indent="0">
              <a:buNone/>
            </a:pPr>
            <a:r>
              <a:rPr lang="en-GB" b="1" u="sng" dirty="0"/>
              <a:t>Video tutorial: </a:t>
            </a:r>
          </a:p>
          <a:p>
            <a:pPr marL="0" indent="0">
              <a:buNone/>
            </a:pPr>
            <a:r>
              <a:rPr lang="en-GB" dirty="0">
                <a:hlinkClick r:id="rId6"/>
              </a:rPr>
              <a:t>https://www.youtube.com/watch?v=rBSCvPYGnTc</a:t>
            </a:r>
            <a:r>
              <a:rPr lang="en-GB" dirty="0"/>
              <a:t> copyright © 365 careers</a:t>
            </a:r>
          </a:p>
          <a:p>
            <a:endParaRPr lang="en-GB" dirty="0"/>
          </a:p>
          <a:p>
            <a:endParaRPr lang="en-GB" dirty="0"/>
          </a:p>
        </p:txBody>
      </p:sp>
      <p:sp>
        <p:nvSpPr>
          <p:cNvPr id="4" name="Footer Placeholder 3">
            <a:extLst>
              <a:ext uri="{FF2B5EF4-FFF2-40B4-BE49-F238E27FC236}">
                <a16:creationId xmlns:a16="http://schemas.microsoft.com/office/drawing/2014/main" id="{1482C279-482D-4EA1-90C4-06B8754B9CB6}"/>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15676944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a:t>All text copyright ©TheComputingTutor Ltd. 2022 All rights Reserved.</a:t>
            </a:r>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a:t>
            </a:r>
            <a:r>
              <a:rPr lang="en-GB" sz="1800" i="1" dirty="0" err="1">
                <a:effectLst/>
                <a:latin typeface="Calibri" panose="020F0502020204030204" pitchFamily="34" charset="0"/>
                <a:ea typeface="Calibri" panose="020F0502020204030204" pitchFamily="34" charset="0"/>
                <a:cs typeface="Times New Roman" panose="02020603050405020304" pitchFamily="18" charset="0"/>
              </a:rPr>
              <a:t>TheComputingTutor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EBD73-D0C7-4F3D-AC81-FF07C923C0BC}"/>
              </a:ext>
            </a:extLst>
          </p:cNvPr>
          <p:cNvSpPr>
            <a:spLocks noGrp="1"/>
          </p:cNvSpPr>
          <p:nvPr>
            <p:ph type="title"/>
          </p:nvPr>
        </p:nvSpPr>
        <p:spPr/>
        <p:txBody>
          <a:bodyPr/>
          <a:lstStyle/>
          <a:p>
            <a:r>
              <a:rPr lang="en-US" dirty="0"/>
              <a:t>Imagine You Are Working At A Restaurant</a:t>
            </a:r>
            <a:endParaRPr lang="en-GB" dirty="0"/>
          </a:p>
        </p:txBody>
      </p:sp>
      <p:sp>
        <p:nvSpPr>
          <p:cNvPr id="4" name="Footer Placeholder 3">
            <a:extLst>
              <a:ext uri="{FF2B5EF4-FFF2-40B4-BE49-F238E27FC236}">
                <a16:creationId xmlns:a16="http://schemas.microsoft.com/office/drawing/2014/main" id="{6512E81E-C276-4991-8414-5A83B651370A}"/>
              </a:ext>
            </a:extLst>
          </p:cNvPr>
          <p:cNvSpPr>
            <a:spLocks noGrp="1"/>
          </p:cNvSpPr>
          <p:nvPr>
            <p:ph type="ftr" sz="quarter" idx="11"/>
          </p:nvPr>
        </p:nvSpPr>
        <p:spPr/>
        <p:txBody>
          <a:bodyPr/>
          <a:lstStyle/>
          <a:p>
            <a:r>
              <a:rPr lang="en-GB"/>
              <a:t>All text copyright ©TheComputingTutor Ltd. 2022 All rights Reserved.</a:t>
            </a:r>
          </a:p>
        </p:txBody>
      </p:sp>
      <p:pic>
        <p:nvPicPr>
          <p:cNvPr id="2050" name="Picture 2" descr="restaurant clipart - Clip Art Library">
            <a:extLst>
              <a:ext uri="{FF2B5EF4-FFF2-40B4-BE49-F238E27FC236}">
                <a16:creationId xmlns:a16="http://schemas.microsoft.com/office/drawing/2014/main" id="{82B147C0-2B86-48DA-A0F5-EDDA337905E5}"/>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682" t="-2045" r="-2124" b="-1764"/>
          <a:stretch/>
        </p:blipFill>
        <p:spPr bwMode="auto">
          <a:xfrm>
            <a:off x="3306000" y="1885024"/>
            <a:ext cx="5580000" cy="417600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373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61469-8DBD-41B8-A7FA-FB981FC348CD}"/>
              </a:ext>
            </a:extLst>
          </p:cNvPr>
          <p:cNvSpPr>
            <a:spLocks noGrp="1"/>
          </p:cNvSpPr>
          <p:nvPr>
            <p:ph type="title"/>
          </p:nvPr>
        </p:nvSpPr>
        <p:spPr>
          <a:xfrm>
            <a:off x="1097280" y="286603"/>
            <a:ext cx="10058400" cy="1450757"/>
          </a:xfrm>
        </p:spPr>
        <p:txBody>
          <a:bodyPr>
            <a:normAutofit/>
          </a:bodyPr>
          <a:lstStyle/>
          <a:p>
            <a:r>
              <a:rPr lang="en-US" dirty="0"/>
              <a:t>Imagine You Are Working At A Restaurant</a:t>
            </a:r>
            <a:endParaRPr lang="en-GB" dirty="0"/>
          </a:p>
        </p:txBody>
      </p:sp>
      <p:graphicFrame>
        <p:nvGraphicFramePr>
          <p:cNvPr id="5" name="Content Placeholder 2">
            <a:extLst>
              <a:ext uri="{FF2B5EF4-FFF2-40B4-BE49-F238E27FC236}">
                <a16:creationId xmlns:a16="http://schemas.microsoft.com/office/drawing/2014/main" id="{BE8BD4E6-940F-43CD-89E7-9C13BBA7C224}"/>
              </a:ext>
            </a:extLst>
          </p:cNvPr>
          <p:cNvGraphicFramePr>
            <a:graphicFrameLocks noGrp="1"/>
          </p:cNvGraphicFramePr>
          <p:nvPr>
            <p:ph idx="1"/>
            <p:extLst>
              <p:ext uri="{D42A27DB-BD31-4B8C-83A1-F6EECF244321}">
                <p14:modId xmlns:p14="http://schemas.microsoft.com/office/powerpoint/2010/main" val="299657732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342D96FB-31D8-45AD-B34E-9CCAC7421AB1}"/>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142284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12478-087D-472B-A033-CC67DEC12C07}"/>
              </a:ext>
            </a:extLst>
          </p:cNvPr>
          <p:cNvSpPr>
            <a:spLocks noGrp="1"/>
          </p:cNvSpPr>
          <p:nvPr>
            <p:ph type="title"/>
          </p:nvPr>
        </p:nvSpPr>
        <p:spPr>
          <a:xfrm>
            <a:off x="1097280" y="286603"/>
            <a:ext cx="10058400" cy="1450757"/>
          </a:xfrm>
        </p:spPr>
        <p:txBody>
          <a:bodyPr>
            <a:normAutofit/>
          </a:bodyPr>
          <a:lstStyle/>
          <a:p>
            <a:r>
              <a:rPr lang="en-US" dirty="0"/>
              <a:t>Now Imagine You Work In The Kitchen</a:t>
            </a:r>
            <a:endParaRPr lang="en-GB" dirty="0"/>
          </a:p>
        </p:txBody>
      </p:sp>
      <p:graphicFrame>
        <p:nvGraphicFramePr>
          <p:cNvPr id="5" name="Content Placeholder 2">
            <a:extLst>
              <a:ext uri="{FF2B5EF4-FFF2-40B4-BE49-F238E27FC236}">
                <a16:creationId xmlns:a16="http://schemas.microsoft.com/office/drawing/2014/main" id="{2B4AFF02-B35C-4CB3-BBB6-D41FE0CE4434}"/>
              </a:ext>
            </a:extLst>
          </p:cNvPr>
          <p:cNvGraphicFramePr>
            <a:graphicFrameLocks noGrp="1"/>
          </p:cNvGraphicFramePr>
          <p:nvPr>
            <p:ph idx="1"/>
            <p:extLst>
              <p:ext uri="{D42A27DB-BD31-4B8C-83A1-F6EECF244321}">
                <p14:modId xmlns:p14="http://schemas.microsoft.com/office/powerpoint/2010/main" val="139344048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E76F4B4F-F475-48FE-9261-59E56BA381B6}"/>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600163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01DD2-0500-452A-8390-F009D715B8B9}"/>
              </a:ext>
            </a:extLst>
          </p:cNvPr>
          <p:cNvSpPr>
            <a:spLocks noGrp="1"/>
          </p:cNvSpPr>
          <p:nvPr>
            <p:ph type="title"/>
          </p:nvPr>
        </p:nvSpPr>
        <p:spPr>
          <a:xfrm>
            <a:off x="1170167" y="286602"/>
            <a:ext cx="10058400" cy="1450757"/>
          </a:xfrm>
        </p:spPr>
        <p:txBody>
          <a:bodyPr/>
          <a:lstStyle/>
          <a:p>
            <a:r>
              <a:rPr lang="en-US" dirty="0"/>
              <a:t>Imagine You Work In The Kitchen</a:t>
            </a:r>
            <a:endParaRPr lang="en-GB" dirty="0"/>
          </a:p>
        </p:txBody>
      </p:sp>
      <p:sp>
        <p:nvSpPr>
          <p:cNvPr id="4" name="Footer Placeholder 3">
            <a:extLst>
              <a:ext uri="{FF2B5EF4-FFF2-40B4-BE49-F238E27FC236}">
                <a16:creationId xmlns:a16="http://schemas.microsoft.com/office/drawing/2014/main" id="{3CD0D9DD-44F1-42C3-A6C1-BEA4405C3CC8}"/>
              </a:ext>
            </a:extLst>
          </p:cNvPr>
          <p:cNvSpPr>
            <a:spLocks noGrp="1"/>
          </p:cNvSpPr>
          <p:nvPr>
            <p:ph type="ftr" sz="quarter" idx="11"/>
          </p:nvPr>
        </p:nvSpPr>
        <p:spPr/>
        <p:txBody>
          <a:bodyPr/>
          <a:lstStyle/>
          <a:p>
            <a:r>
              <a:rPr lang="en-GB"/>
              <a:t>All text copyright ©TheComputingTutor Ltd. 2022 All rights Reserved.</a:t>
            </a:r>
          </a:p>
        </p:txBody>
      </p:sp>
      <p:pic>
        <p:nvPicPr>
          <p:cNvPr id="1026" name="Picture 2" descr="animated image of chef - Clip Art Library">
            <a:extLst>
              <a:ext uri="{FF2B5EF4-FFF2-40B4-BE49-F238E27FC236}">
                <a16:creationId xmlns:a16="http://schemas.microsoft.com/office/drawing/2014/main" id="{59E04088-769A-45FE-A38C-54655AD28C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005" y="2062490"/>
            <a:ext cx="722022" cy="1293623"/>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cute chef clip art - Clip Art Library">
            <a:extLst>
              <a:ext uri="{FF2B5EF4-FFF2-40B4-BE49-F238E27FC236}">
                <a16:creationId xmlns:a16="http://schemas.microsoft.com/office/drawing/2014/main" id="{89082A88-8E37-452B-AFAD-3EDDD1C874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663" y="2094050"/>
            <a:ext cx="1903796" cy="123050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32" name="Picture 8" descr="chef restaurant clipart - Clip Art Library">
            <a:extLst>
              <a:ext uri="{FF2B5EF4-FFF2-40B4-BE49-F238E27FC236}">
                <a16:creationId xmlns:a16="http://schemas.microsoft.com/office/drawing/2014/main" id="{F23E08B0-F567-4AEC-A855-C14C395C8E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7867" y="2062490"/>
            <a:ext cx="1028956" cy="110546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034" name="Picture 10" descr="plate of food clipart - Clip Art Library">
            <a:extLst>
              <a:ext uri="{FF2B5EF4-FFF2-40B4-BE49-F238E27FC236}">
                <a16:creationId xmlns:a16="http://schemas.microsoft.com/office/drawing/2014/main" id="{2D34DD10-0576-466D-BC97-371A4B5EF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4716" y="5413255"/>
            <a:ext cx="1747362" cy="876437"/>
          </a:xfrm>
          <a:prstGeom prst="rect">
            <a:avLst/>
          </a:prstGeom>
          <a:noFill/>
          <a:extLst>
            <a:ext uri="{909E8E84-426E-40DD-AFC4-6F175D3DCCD1}">
              <a14:hiddenFill xmlns:a14="http://schemas.microsoft.com/office/drawing/2010/main">
                <a:solidFill>
                  <a:srgbClr val="FFFFFF"/>
                </a:solidFill>
              </a14:hiddenFill>
            </a:ext>
          </a:extLst>
        </p:spPr>
      </p:pic>
      <p:sp>
        <p:nvSpPr>
          <p:cNvPr id="6" name="Arrow: Down 5">
            <a:extLst>
              <a:ext uri="{FF2B5EF4-FFF2-40B4-BE49-F238E27FC236}">
                <a16:creationId xmlns:a16="http://schemas.microsoft.com/office/drawing/2014/main" id="{93193075-69D0-4967-A226-0122B1D065D6}"/>
              </a:ext>
            </a:extLst>
          </p:cNvPr>
          <p:cNvSpPr/>
          <p:nvPr/>
        </p:nvSpPr>
        <p:spPr>
          <a:xfrm rot="18415321">
            <a:off x="3541077" y="2825843"/>
            <a:ext cx="331304" cy="2789856"/>
          </a:xfrm>
          <a:prstGeom prst="downArrow">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rrow: Down 2">
            <a:extLst>
              <a:ext uri="{FF2B5EF4-FFF2-40B4-BE49-F238E27FC236}">
                <a16:creationId xmlns:a16="http://schemas.microsoft.com/office/drawing/2014/main" id="{F42B2D53-6ADF-43CA-82D8-8AD90957CA63}"/>
              </a:ext>
            </a:extLst>
          </p:cNvPr>
          <p:cNvSpPr/>
          <p:nvPr/>
        </p:nvSpPr>
        <p:spPr>
          <a:xfrm rot="3318901">
            <a:off x="6951111" y="2680181"/>
            <a:ext cx="331304" cy="2913097"/>
          </a:xfrm>
          <a:prstGeom prst="downArrow">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Down 4">
            <a:extLst>
              <a:ext uri="{FF2B5EF4-FFF2-40B4-BE49-F238E27FC236}">
                <a16:creationId xmlns:a16="http://schemas.microsoft.com/office/drawing/2014/main" id="{6A5A703E-CB39-4005-9D7A-0BEAC209C081}"/>
              </a:ext>
            </a:extLst>
          </p:cNvPr>
          <p:cNvSpPr/>
          <p:nvPr/>
        </p:nvSpPr>
        <p:spPr>
          <a:xfrm>
            <a:off x="5264404" y="3425707"/>
            <a:ext cx="331304" cy="797254"/>
          </a:xfrm>
          <a:prstGeom prst="downArrow">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descr="Free Head Chef Cliparts, Download Free Clip Art, Free Clip Art on ...">
            <a:extLst>
              <a:ext uri="{FF2B5EF4-FFF2-40B4-BE49-F238E27FC236}">
                <a16:creationId xmlns:a16="http://schemas.microsoft.com/office/drawing/2014/main" id="{A4F6EA7D-6164-423D-8304-75BB24CEB9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9813" y="4336513"/>
            <a:ext cx="864974" cy="913392"/>
          </a:xfrm>
          <a:prstGeom prst="rect">
            <a:avLst/>
          </a:prstGeom>
          <a:noFill/>
          <a:extLst>
            <a:ext uri="{909E8E84-426E-40DD-AFC4-6F175D3DCCD1}">
              <a14:hiddenFill xmlns:a14="http://schemas.microsoft.com/office/drawing/2010/main">
                <a:solidFill>
                  <a:srgbClr val="FFFFFF"/>
                </a:solidFill>
              </a14:hiddenFill>
            </a:ext>
          </a:extLst>
        </p:spPr>
      </p:pic>
      <p:sp>
        <p:nvSpPr>
          <p:cNvPr id="10" name="Arrow: Down 9">
            <a:extLst>
              <a:ext uri="{FF2B5EF4-FFF2-40B4-BE49-F238E27FC236}">
                <a16:creationId xmlns:a16="http://schemas.microsoft.com/office/drawing/2014/main" id="{48C59CAC-89A7-42F1-BA53-D81B3A82DCC9}"/>
              </a:ext>
            </a:extLst>
          </p:cNvPr>
          <p:cNvSpPr/>
          <p:nvPr/>
        </p:nvSpPr>
        <p:spPr>
          <a:xfrm>
            <a:off x="5264404" y="5249905"/>
            <a:ext cx="331304" cy="307992"/>
          </a:xfrm>
          <a:prstGeom prst="downArrow">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47653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26977-7428-462C-A26F-B4F3E973D666}"/>
              </a:ext>
            </a:extLst>
          </p:cNvPr>
          <p:cNvSpPr>
            <a:spLocks noGrp="1"/>
          </p:cNvSpPr>
          <p:nvPr>
            <p:ph type="title"/>
          </p:nvPr>
        </p:nvSpPr>
        <p:spPr>
          <a:xfrm>
            <a:off x="1097280" y="286603"/>
            <a:ext cx="10058400" cy="1450757"/>
          </a:xfrm>
        </p:spPr>
        <p:txBody>
          <a:bodyPr>
            <a:normAutofit/>
          </a:bodyPr>
          <a:lstStyle/>
          <a:p>
            <a:r>
              <a:rPr lang="en-US" dirty="0"/>
              <a:t>The Head Chef Will…</a:t>
            </a:r>
            <a:endParaRPr lang="en-GB" dirty="0"/>
          </a:p>
        </p:txBody>
      </p:sp>
      <p:graphicFrame>
        <p:nvGraphicFramePr>
          <p:cNvPr id="5" name="Content Placeholder 2">
            <a:extLst>
              <a:ext uri="{FF2B5EF4-FFF2-40B4-BE49-F238E27FC236}">
                <a16:creationId xmlns:a16="http://schemas.microsoft.com/office/drawing/2014/main" id="{262EE881-4AC2-41C7-BF71-621EF9A19566}"/>
              </a:ext>
            </a:extLst>
          </p:cNvPr>
          <p:cNvGraphicFramePr>
            <a:graphicFrameLocks noGrp="1"/>
          </p:cNvGraphicFramePr>
          <p:nvPr>
            <p:ph idx="1"/>
            <p:extLst>
              <p:ext uri="{D42A27DB-BD31-4B8C-83A1-F6EECF244321}">
                <p14:modId xmlns:p14="http://schemas.microsoft.com/office/powerpoint/2010/main" val="427553166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92251853-B9FF-400A-957E-BC73ACC7D223}"/>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3032017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26977-7428-462C-A26F-B4F3E973D666}"/>
              </a:ext>
            </a:extLst>
          </p:cNvPr>
          <p:cNvSpPr>
            <a:spLocks noGrp="1"/>
          </p:cNvSpPr>
          <p:nvPr>
            <p:ph type="title"/>
          </p:nvPr>
        </p:nvSpPr>
        <p:spPr>
          <a:xfrm>
            <a:off x="1097280" y="286603"/>
            <a:ext cx="10058400" cy="1450757"/>
          </a:xfrm>
        </p:spPr>
        <p:txBody>
          <a:bodyPr>
            <a:normAutofit/>
          </a:bodyPr>
          <a:lstStyle/>
          <a:p>
            <a:r>
              <a:rPr lang="en-US" dirty="0"/>
              <a:t>This Food Order Needs To Be Managed!</a:t>
            </a:r>
            <a:endParaRPr lang="en-GB" dirty="0"/>
          </a:p>
        </p:txBody>
      </p:sp>
      <p:graphicFrame>
        <p:nvGraphicFramePr>
          <p:cNvPr id="5" name="Content Placeholder 2">
            <a:extLst>
              <a:ext uri="{FF2B5EF4-FFF2-40B4-BE49-F238E27FC236}">
                <a16:creationId xmlns:a16="http://schemas.microsoft.com/office/drawing/2014/main" id="{262EE881-4AC2-41C7-BF71-621EF9A19566}"/>
              </a:ext>
            </a:extLst>
          </p:cNvPr>
          <p:cNvGraphicFramePr>
            <a:graphicFrameLocks noGrp="1"/>
          </p:cNvGraphicFramePr>
          <p:nvPr>
            <p:ph idx="1"/>
            <p:extLst>
              <p:ext uri="{D42A27DB-BD31-4B8C-83A1-F6EECF244321}">
                <p14:modId xmlns:p14="http://schemas.microsoft.com/office/powerpoint/2010/main" val="199872466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EA0A66DD-1774-4935-8638-BED3346D3CA6}"/>
              </a:ext>
            </a:extLst>
          </p:cNvPr>
          <p:cNvSpPr>
            <a:spLocks noGrp="1"/>
          </p:cNvSpPr>
          <p:nvPr>
            <p:ph type="ftr" sz="quarter" idx="11"/>
          </p:nvPr>
        </p:nvSpPr>
        <p:spPr/>
        <p:txBody>
          <a:bodyPr/>
          <a:lstStyle/>
          <a:p>
            <a:r>
              <a:rPr lang="en-GB"/>
              <a:t>All text copyright ©TheComputingTutor Ltd. 2022 All rights Reserved.</a:t>
            </a:r>
          </a:p>
        </p:txBody>
      </p:sp>
    </p:spTree>
    <p:extLst>
      <p:ext uri="{BB962C8B-B14F-4D97-AF65-F5344CB8AC3E}">
        <p14:creationId xmlns:p14="http://schemas.microsoft.com/office/powerpoint/2010/main" val="427379979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2053</Words>
  <Application>Microsoft Office PowerPoint</Application>
  <PresentationFormat>Widescreen</PresentationFormat>
  <Paragraphs>249</Paragraphs>
  <Slides>37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Abadi</vt:lpstr>
      <vt:lpstr>Calibri</vt:lpstr>
      <vt:lpstr>Calibri Light</vt:lpstr>
      <vt:lpstr>Retrospect</vt:lpstr>
      <vt:lpstr>Unit 09 –  Project Management</vt:lpstr>
      <vt:lpstr>9.1 Introduction</vt:lpstr>
      <vt:lpstr>Learning Objectives</vt:lpstr>
      <vt:lpstr>Imagine You Are Working At A Restaurant</vt:lpstr>
      <vt:lpstr>Imagine You Are Working At A Restaurant</vt:lpstr>
      <vt:lpstr>Now Imagine You Work In The Kitchen</vt:lpstr>
      <vt:lpstr>Imagine You Work In The Kitchen</vt:lpstr>
      <vt:lpstr>The Head Chef Will…</vt:lpstr>
      <vt:lpstr>This Food Order Needs To Be Managed!</vt:lpstr>
      <vt:lpstr>This Food Order Needs To Be Managed!</vt:lpstr>
      <vt:lpstr>All of these things happened in time</vt:lpstr>
      <vt:lpstr>What Is This Unit About?</vt:lpstr>
      <vt:lpstr>What Is Project Management?</vt:lpstr>
      <vt:lpstr>What Are Typical IT Projects?</vt:lpstr>
      <vt:lpstr>Class Task 1.1 – Typical IT Projects</vt:lpstr>
      <vt:lpstr>Project Scope  - 1</vt:lpstr>
      <vt:lpstr>Think About Upgrading The Computers In Your School</vt:lpstr>
      <vt:lpstr>Activity - Class Discussion</vt:lpstr>
      <vt:lpstr>Think About Upgrading The Computers In Your School – Suggested Answers</vt:lpstr>
      <vt:lpstr>Project Scope - 2</vt:lpstr>
      <vt:lpstr>Activity - Class Discussion</vt:lpstr>
      <vt:lpstr>Project Scope – Suggested Answers</vt:lpstr>
      <vt:lpstr>Project Scope – Suggested Answers</vt:lpstr>
      <vt:lpstr>Project Scope – Suggested Answers</vt:lpstr>
      <vt:lpstr>Class Task 1.2 - Project Scope</vt:lpstr>
      <vt:lpstr>What Is Project Management?</vt:lpstr>
      <vt:lpstr>What Is Project Management?</vt:lpstr>
      <vt:lpstr>What Are Constraints?</vt:lpstr>
      <vt:lpstr>What Are Project Constraints?</vt:lpstr>
      <vt:lpstr>What Are Project Constraints?</vt:lpstr>
      <vt:lpstr>Class Task 1.3 &amp; Discussion </vt:lpstr>
      <vt:lpstr>Discussion ideas</vt:lpstr>
      <vt:lpstr>Discussion ideas - answers</vt:lpstr>
      <vt:lpstr>Self-Check: Lesson Review</vt:lpstr>
      <vt:lpstr>9.1 Resources</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9</cp:revision>
  <dcterms:created xsi:type="dcterms:W3CDTF">2020-11-12T12:20:41Z</dcterms:created>
  <dcterms:modified xsi:type="dcterms:W3CDTF">2022-06-08T08:33:49Z</dcterms:modified>
</cp:coreProperties>
</file>